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diagrams/colors1.xml" ContentType="application/vnd.openxmlformats-officedocument.drawingml.diagramColors+xml"/>
  <Override PartName="/ppt/diagrams/quickStyle4.xml" ContentType="application/vnd.openxmlformats-officedocument.drawingml.diagramStyl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diagrams/quickStyle2.xml" ContentType="application/vnd.openxmlformats-officedocument.drawingml.diagramStyl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ppt/diagrams/layout6.xml" ContentType="application/vnd.openxmlformats-officedocument.drawingml.diagram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diagrams/layout4.xml" ContentType="application/vnd.openxmlformats-officedocument.drawingml.diagramLayout+xml"/>
  <Override PartName="/ppt/diagrams/layout5.xml" ContentType="application/vnd.openxmlformats-officedocument.drawingml.diagramLayout+xml"/>
  <Override PartName="/ppt/diagrams/data6.xml" ContentType="application/vnd.openxmlformats-officedocument.drawingml.diagramData+xml"/>
  <Override PartName="/ppt/slideLayouts/slideLayout10.xml" ContentType="application/vnd.openxmlformats-officedocument.presentationml.slideLayout+xml"/>
  <Override PartName="/ppt/diagrams/layout2.xml" ContentType="application/vnd.openxmlformats-officedocument.drawingml.diagramLayout+xml"/>
  <Override PartName="/ppt/diagrams/layout3.xml" ContentType="application/vnd.openxmlformats-officedocument.drawingml.diagramLayout+xml"/>
  <Override PartName="/ppt/diagrams/data4.xml" ContentType="application/vnd.openxmlformats-officedocument.drawingml.diagramData+xml"/>
  <Override PartName="/ppt/diagrams/data5.xml" ContentType="application/vnd.openxmlformats-officedocument.drawingml.diagramData+xml"/>
  <Override PartName="/ppt/diagrams/layout1.xml" ContentType="application/vnd.openxmlformats-officedocument.drawingml.diagramLayout+xml"/>
  <Override PartName="/ppt/diagrams/data2.xml" ContentType="application/vnd.openxmlformats-officedocument.drawingml.diagramData+xml"/>
  <Override PartName="/ppt/diagrams/data3.xml" ContentType="application/vnd.openxmlformats-officedocument.drawingml.diagramData+xml"/>
  <Override PartName="/ppt/diagrams/colors5.xml" ContentType="application/vnd.openxmlformats-officedocument.drawingml.diagramColors+xml"/>
  <Override PartName="/ppt/diagrams/colors6.xml" ContentType="application/vnd.openxmlformats-officedocument.drawingml.diagramColors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diagrams/data1.xml" ContentType="application/vnd.openxmlformats-officedocument.drawingml.diagramData+xml"/>
  <Override PartName="/ppt/diagrams/colors3.xml" ContentType="application/vnd.openxmlformats-officedocument.drawingml.diagramColors+xml"/>
  <Override PartName="/ppt/diagrams/colors4.xml" ContentType="application/vnd.openxmlformats-officedocument.drawingml.diagramColors+xml"/>
  <Override PartName="/ppt/diagrams/quickStyle6.xml" ContentType="application/vnd.openxmlformats-officedocument.drawingml.diagramStyl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diagrams/colors2.xml" ContentType="application/vnd.openxmlformats-officedocument.drawingml.diagramColors+xml"/>
  <Override PartName="/ppt/diagrams/quickStyle5.xml" ContentType="application/vnd.openxmlformats-officedocument.drawingml.diagramStyl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diagrams/quickStyle3.xml" ContentType="application/vnd.openxmlformats-officedocument.drawingml.diagramStyle+xml"/>
  <Override PartName="/ppt/slides/slide1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diagrams/quickStyle1.xml" ContentType="application/vnd.openxmlformats-officedocument.drawingml.diagramStyl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83" r:id="rId2"/>
    <p:sldId id="284" r:id="rId3"/>
    <p:sldId id="285" r:id="rId4"/>
    <p:sldId id="292" r:id="rId5"/>
    <p:sldId id="293" r:id="rId6"/>
    <p:sldId id="286" r:id="rId7"/>
    <p:sldId id="295" r:id="rId8"/>
    <p:sldId id="296" r:id="rId9"/>
    <p:sldId id="287" r:id="rId10"/>
    <p:sldId id="288" r:id="rId11"/>
    <p:sldId id="289" r:id="rId12"/>
    <p:sldId id="290" r:id="rId13"/>
    <p:sldId id="291" r:id="rId14"/>
    <p:sldId id="294" r:id="rId15"/>
  </p:sldIdLst>
  <p:sldSz cx="9144000" cy="6858000" type="screen4x3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AB08"/>
    <a:srgbClr val="66FFFF"/>
    <a:srgbClr val="B7B4EA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397" autoAdjust="0"/>
    <p:restoredTop sz="58719" autoAdjust="0"/>
  </p:normalViewPr>
  <p:slideViewPr>
    <p:cSldViewPr>
      <p:cViewPr varScale="1">
        <p:scale>
          <a:sx n="70" d="100"/>
          <a:sy n="70" d="100"/>
        </p:scale>
        <p:origin x="-1554" y="-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BEA6AA6-28A7-4BF5-A3E4-8767151761A8}" type="doc">
      <dgm:prSet loTypeId="urn:microsoft.com/office/officeart/2005/8/layout/hierarchy4" loCatId="hierarchy" qsTypeId="urn:microsoft.com/office/officeart/2005/8/quickstyle/3d7" qsCatId="3D" csTypeId="urn:microsoft.com/office/officeart/2005/8/colors/accent1_2" csCatId="accent1" phldr="1"/>
      <dgm:spPr>
        <a:scene3d>
          <a:camera prst="perspectiveFront" fov="2700000" zoom="91000">
            <a:rot lat="20376000" lon="1938000" rev="20112001"/>
          </a:camera>
          <a:lightRig rig="soft" dir="t">
            <a:rot lat="0" lon="0" rev="0"/>
          </a:lightRig>
        </a:scene3d>
      </dgm:spPr>
      <dgm:t>
        <a:bodyPr/>
        <a:lstStyle/>
        <a:p>
          <a:endParaRPr lang="zh-CN" altLang="en-US"/>
        </a:p>
      </dgm:t>
    </dgm:pt>
    <dgm:pt modelId="{4C930662-CE4B-4943-8534-CC635FFCA09C}">
      <dgm:prSet phldrT="[文本]"/>
      <dgm:spPr>
        <a:ln>
          <a:noFill/>
        </a:ln>
        <a:effectLst>
          <a:outerShdw blurRad="127000" dist="38100" dir="2700000" algn="ctr">
            <a:srgbClr val="000000">
              <a:alpha val="45000"/>
            </a:srgbClr>
          </a:outerShdw>
        </a:effectLst>
        <a:scene3d>
          <a:camera prst="perspectiveFront" fov="2700000" zoom="91000">
            <a:rot lat="20376000" lon="1938000" rev="20112001"/>
          </a:camera>
          <a:lightRig rig="soft" dir="t">
            <a:rot lat="0" lon="0" rev="0"/>
          </a:lightRig>
        </a:scene3d>
        <a:sp3d prstMaterial="translucentPowder">
          <a:bevelT w="203200" h="50800" prst="softRound"/>
        </a:sp3d>
      </dgm:spPr>
      <dgm:t>
        <a:bodyPr/>
        <a:lstStyle/>
        <a:p>
          <a:r>
            <a:rPr lang="en-US" altLang="zh-CN" b="1" dirty="0" smtClean="0">
              <a:latin typeface="华文中宋" pitchFamily="2" charset="-122"/>
              <a:ea typeface="华文中宋" pitchFamily="2" charset="-122"/>
            </a:rPr>
            <a:t>Open CMS</a:t>
          </a:r>
          <a:r>
            <a:rPr lang="zh-CN" altLang="en-US" b="1" dirty="0" smtClean="0">
              <a:latin typeface="华文中宋" pitchFamily="2" charset="-122"/>
              <a:ea typeface="华文中宋" pitchFamily="2" charset="-122"/>
            </a:rPr>
            <a:t>：便捷、灵活、强大的建站开放系统，一站式视频管理、运维</a:t>
          </a:r>
          <a:endParaRPr lang="zh-CN" altLang="en-US" b="1" dirty="0">
            <a:latin typeface="华文中宋" pitchFamily="2" charset="-122"/>
            <a:ea typeface="华文中宋" pitchFamily="2" charset="-122"/>
          </a:endParaRPr>
        </a:p>
      </dgm:t>
    </dgm:pt>
    <dgm:pt modelId="{74DFAAC8-2A97-41CD-9E62-691A4E8220B4}" type="parTrans" cxnId="{CAE3B1A9-9C36-494B-AA96-BFACD3BECFF2}">
      <dgm:prSet/>
      <dgm:spPr/>
      <dgm:t>
        <a:bodyPr/>
        <a:lstStyle/>
        <a:p>
          <a:endParaRPr lang="zh-CN" altLang="en-US" b="1">
            <a:latin typeface="华文中宋" pitchFamily="2" charset="-122"/>
            <a:ea typeface="华文中宋" pitchFamily="2" charset="-122"/>
          </a:endParaRPr>
        </a:p>
      </dgm:t>
    </dgm:pt>
    <dgm:pt modelId="{58FFD7E5-126E-4944-B90C-F92A2E12CD6A}" type="sibTrans" cxnId="{CAE3B1A9-9C36-494B-AA96-BFACD3BECFF2}">
      <dgm:prSet/>
      <dgm:spPr/>
      <dgm:t>
        <a:bodyPr/>
        <a:lstStyle/>
        <a:p>
          <a:endParaRPr lang="zh-CN" altLang="en-US" b="1">
            <a:latin typeface="华文中宋" pitchFamily="2" charset="-122"/>
            <a:ea typeface="华文中宋" pitchFamily="2" charset="-122"/>
          </a:endParaRPr>
        </a:p>
      </dgm:t>
    </dgm:pt>
    <dgm:pt modelId="{44B20CF6-4B75-4FC9-999B-8A7F3BF68060}">
      <dgm:prSet phldrT="[文本]"/>
      <dgm:spPr>
        <a:ln>
          <a:noFill/>
        </a:ln>
        <a:effectLst>
          <a:outerShdw blurRad="127000" dist="38100" dir="2700000" algn="ctr">
            <a:srgbClr val="000000">
              <a:alpha val="45000"/>
            </a:srgbClr>
          </a:outerShdw>
        </a:effectLst>
        <a:scene3d>
          <a:camera prst="perspectiveFront" fov="2700000" zoom="91000">
            <a:rot lat="20376000" lon="1938000" rev="20112001"/>
          </a:camera>
          <a:lightRig rig="soft" dir="t">
            <a:rot lat="0" lon="0" rev="0"/>
          </a:lightRig>
        </a:scene3d>
        <a:sp3d prstMaterial="translucentPowder">
          <a:bevelT w="203200" h="50800" prst="softRound"/>
        </a:sp3d>
      </dgm:spPr>
      <dgm:t>
        <a:bodyPr/>
        <a:lstStyle/>
        <a:p>
          <a:r>
            <a:rPr lang="zh-CN" altLang="en-US" b="1" dirty="0" smtClean="0">
              <a:latin typeface="华文中宋" pitchFamily="2" charset="-122"/>
              <a:ea typeface="华文中宋" pitchFamily="2" charset="-122"/>
            </a:rPr>
            <a:t>公有云</a:t>
          </a:r>
          <a:endParaRPr lang="zh-CN" altLang="en-US" b="1" dirty="0">
            <a:latin typeface="华文中宋" pitchFamily="2" charset="-122"/>
            <a:ea typeface="华文中宋" pitchFamily="2" charset="-122"/>
          </a:endParaRPr>
        </a:p>
      </dgm:t>
    </dgm:pt>
    <dgm:pt modelId="{64BB4A40-0493-422F-8074-18F956FE05A4}" type="parTrans" cxnId="{5F2E4858-9A87-4B7D-A4DE-BFD8D47F9BAF}">
      <dgm:prSet/>
      <dgm:spPr/>
      <dgm:t>
        <a:bodyPr/>
        <a:lstStyle/>
        <a:p>
          <a:endParaRPr lang="zh-CN" altLang="en-US" b="1">
            <a:latin typeface="华文中宋" pitchFamily="2" charset="-122"/>
            <a:ea typeface="华文中宋" pitchFamily="2" charset="-122"/>
          </a:endParaRPr>
        </a:p>
      </dgm:t>
    </dgm:pt>
    <dgm:pt modelId="{9C24D18C-E0DE-4BAB-90B8-885047E72E97}" type="sibTrans" cxnId="{5F2E4858-9A87-4B7D-A4DE-BFD8D47F9BAF}">
      <dgm:prSet/>
      <dgm:spPr/>
      <dgm:t>
        <a:bodyPr/>
        <a:lstStyle/>
        <a:p>
          <a:endParaRPr lang="zh-CN" altLang="en-US" b="1">
            <a:latin typeface="华文中宋" pitchFamily="2" charset="-122"/>
            <a:ea typeface="华文中宋" pitchFamily="2" charset="-122"/>
          </a:endParaRPr>
        </a:p>
      </dgm:t>
    </dgm:pt>
    <dgm:pt modelId="{B92E8D82-07A4-486E-8C9A-4F8E5853D16F}">
      <dgm:prSet phldrT="[文本]"/>
      <dgm:spPr>
        <a:ln>
          <a:noFill/>
        </a:ln>
        <a:effectLst>
          <a:outerShdw blurRad="127000" dist="38100" dir="2700000" algn="ctr">
            <a:srgbClr val="000000">
              <a:alpha val="45000"/>
            </a:srgbClr>
          </a:outerShdw>
        </a:effectLst>
        <a:scene3d>
          <a:camera prst="perspectiveFront" fov="2700000" zoom="91000">
            <a:rot lat="20376000" lon="1938000" rev="20112001"/>
          </a:camera>
          <a:lightRig rig="soft" dir="t">
            <a:rot lat="0" lon="0" rev="0"/>
          </a:lightRig>
        </a:scene3d>
        <a:sp3d prstMaterial="translucentPowder">
          <a:bevelT w="203200" h="50800" prst="softRound"/>
        </a:sp3d>
      </dgm:spPr>
      <dgm:t>
        <a:bodyPr/>
        <a:lstStyle/>
        <a:p>
          <a:r>
            <a:rPr lang="zh-CN" altLang="en-US" b="1" dirty="0" smtClean="0">
              <a:latin typeface="华文中宋" pitchFamily="2" charset="-122"/>
              <a:ea typeface="华文中宋" pitchFamily="2" charset="-122"/>
            </a:rPr>
            <a:t>云端服务</a:t>
          </a:r>
          <a:endParaRPr lang="zh-CN" altLang="en-US" b="1" dirty="0">
            <a:latin typeface="华文中宋" pitchFamily="2" charset="-122"/>
            <a:ea typeface="华文中宋" pitchFamily="2" charset="-122"/>
          </a:endParaRPr>
        </a:p>
      </dgm:t>
    </dgm:pt>
    <dgm:pt modelId="{272DB7F8-AB6D-4D60-838B-DA76DE4E9931}" type="parTrans" cxnId="{BDF848A3-A5F3-42F9-9064-942991C39C3C}">
      <dgm:prSet/>
      <dgm:spPr/>
      <dgm:t>
        <a:bodyPr/>
        <a:lstStyle/>
        <a:p>
          <a:endParaRPr lang="zh-CN" altLang="en-US" b="1">
            <a:latin typeface="华文中宋" pitchFamily="2" charset="-122"/>
            <a:ea typeface="华文中宋" pitchFamily="2" charset="-122"/>
          </a:endParaRPr>
        </a:p>
      </dgm:t>
    </dgm:pt>
    <dgm:pt modelId="{B2B9A753-B86B-4070-B1BD-938F27960F65}" type="sibTrans" cxnId="{BDF848A3-A5F3-42F9-9064-942991C39C3C}">
      <dgm:prSet/>
      <dgm:spPr/>
      <dgm:t>
        <a:bodyPr/>
        <a:lstStyle/>
        <a:p>
          <a:endParaRPr lang="zh-CN" altLang="en-US" b="1">
            <a:latin typeface="华文中宋" pitchFamily="2" charset="-122"/>
            <a:ea typeface="华文中宋" pitchFamily="2" charset="-122"/>
          </a:endParaRPr>
        </a:p>
      </dgm:t>
    </dgm:pt>
    <dgm:pt modelId="{3B159B90-907A-4A39-A52D-FA7AE081481B}">
      <dgm:prSet phldrT="[文本]"/>
      <dgm:spPr>
        <a:ln>
          <a:noFill/>
        </a:ln>
        <a:effectLst>
          <a:outerShdw blurRad="127000" dist="38100" dir="2700000" algn="ctr">
            <a:srgbClr val="000000">
              <a:alpha val="45000"/>
            </a:srgbClr>
          </a:outerShdw>
        </a:effectLst>
        <a:scene3d>
          <a:camera prst="perspectiveFront" fov="2700000" zoom="91000">
            <a:rot lat="20376000" lon="1938000" rev="20112001"/>
          </a:camera>
          <a:lightRig rig="soft" dir="t">
            <a:rot lat="0" lon="0" rev="0"/>
          </a:lightRig>
        </a:scene3d>
        <a:sp3d prstMaterial="translucentPowder">
          <a:bevelT w="203200" h="50800" prst="softRound"/>
        </a:sp3d>
      </dgm:spPr>
      <dgm:t>
        <a:bodyPr/>
        <a:lstStyle/>
        <a:p>
          <a:r>
            <a:rPr lang="zh-CN" altLang="en-US" b="1" dirty="0" smtClean="0">
              <a:latin typeface="华文中宋" pitchFamily="2" charset="-122"/>
              <a:ea typeface="华文中宋" pitchFamily="2" charset="-122"/>
            </a:rPr>
            <a:t>与私有云打通</a:t>
          </a:r>
          <a:endParaRPr lang="zh-CN" altLang="en-US" b="1" dirty="0">
            <a:latin typeface="华文中宋" pitchFamily="2" charset="-122"/>
            <a:ea typeface="华文中宋" pitchFamily="2" charset="-122"/>
          </a:endParaRPr>
        </a:p>
      </dgm:t>
    </dgm:pt>
    <dgm:pt modelId="{C60B2643-0E7C-4389-9F01-0AF579C6431E}" type="parTrans" cxnId="{4F1DA986-2C36-4664-8D6F-24BDB36D03DE}">
      <dgm:prSet/>
      <dgm:spPr/>
      <dgm:t>
        <a:bodyPr/>
        <a:lstStyle/>
        <a:p>
          <a:endParaRPr lang="zh-CN" altLang="en-US" b="1">
            <a:latin typeface="华文中宋" pitchFamily="2" charset="-122"/>
            <a:ea typeface="华文中宋" pitchFamily="2" charset="-122"/>
          </a:endParaRPr>
        </a:p>
      </dgm:t>
    </dgm:pt>
    <dgm:pt modelId="{853F55D8-E452-4E5E-9063-AE612C0621C0}" type="sibTrans" cxnId="{4F1DA986-2C36-4664-8D6F-24BDB36D03DE}">
      <dgm:prSet/>
      <dgm:spPr/>
      <dgm:t>
        <a:bodyPr/>
        <a:lstStyle/>
        <a:p>
          <a:endParaRPr lang="zh-CN" altLang="en-US" b="1">
            <a:latin typeface="华文中宋" pitchFamily="2" charset="-122"/>
            <a:ea typeface="华文中宋" pitchFamily="2" charset="-122"/>
          </a:endParaRPr>
        </a:p>
      </dgm:t>
    </dgm:pt>
    <dgm:pt modelId="{A594DF2A-6FCC-4D00-A9CF-8C481CE66708}">
      <dgm:prSet phldrT="[文本]"/>
      <dgm:spPr>
        <a:ln>
          <a:noFill/>
        </a:ln>
        <a:effectLst>
          <a:outerShdw blurRad="127000" dist="38100" dir="2700000" algn="ctr">
            <a:srgbClr val="000000">
              <a:alpha val="45000"/>
            </a:srgbClr>
          </a:outerShdw>
        </a:effectLst>
        <a:scene3d>
          <a:camera prst="perspectiveFront" fov="2700000" zoom="91000">
            <a:rot lat="20376000" lon="1938000" rev="20112001"/>
          </a:camera>
          <a:lightRig rig="soft" dir="t">
            <a:rot lat="0" lon="0" rev="0"/>
          </a:lightRig>
        </a:scene3d>
        <a:sp3d prstMaterial="translucentPowder">
          <a:bevelT w="203200" h="50800" prst="softRound"/>
        </a:sp3d>
      </dgm:spPr>
      <dgm:t>
        <a:bodyPr/>
        <a:lstStyle/>
        <a:p>
          <a:r>
            <a:rPr lang="zh-CN" altLang="en-US" b="1" dirty="0" smtClean="0">
              <a:latin typeface="华文中宋" pitchFamily="2" charset="-122"/>
              <a:ea typeface="华文中宋" pitchFamily="2" charset="-122"/>
            </a:rPr>
            <a:t>私有云</a:t>
          </a:r>
          <a:endParaRPr lang="zh-CN" altLang="en-US" b="1" dirty="0">
            <a:latin typeface="华文中宋" pitchFamily="2" charset="-122"/>
            <a:ea typeface="华文中宋" pitchFamily="2" charset="-122"/>
          </a:endParaRPr>
        </a:p>
      </dgm:t>
    </dgm:pt>
    <dgm:pt modelId="{3C31CB46-62CA-4102-89F8-FE4A6A9CE3D7}" type="parTrans" cxnId="{F01355CF-11EF-418D-80F0-31698A0AC631}">
      <dgm:prSet/>
      <dgm:spPr/>
      <dgm:t>
        <a:bodyPr/>
        <a:lstStyle/>
        <a:p>
          <a:endParaRPr lang="zh-CN" altLang="en-US" b="1">
            <a:latin typeface="华文中宋" pitchFamily="2" charset="-122"/>
            <a:ea typeface="华文中宋" pitchFamily="2" charset="-122"/>
          </a:endParaRPr>
        </a:p>
      </dgm:t>
    </dgm:pt>
    <dgm:pt modelId="{7BE28F03-9916-488B-B89F-BFCDE2963CC1}" type="sibTrans" cxnId="{F01355CF-11EF-418D-80F0-31698A0AC631}">
      <dgm:prSet/>
      <dgm:spPr/>
      <dgm:t>
        <a:bodyPr/>
        <a:lstStyle/>
        <a:p>
          <a:endParaRPr lang="zh-CN" altLang="en-US" b="1">
            <a:latin typeface="华文中宋" pitchFamily="2" charset="-122"/>
            <a:ea typeface="华文中宋" pitchFamily="2" charset="-122"/>
          </a:endParaRPr>
        </a:p>
      </dgm:t>
    </dgm:pt>
    <dgm:pt modelId="{BFEC539F-F1B3-4F08-BC2A-BF6A0C8711A9}">
      <dgm:prSet phldrT="[文本]"/>
      <dgm:spPr>
        <a:ln>
          <a:noFill/>
        </a:ln>
        <a:effectLst>
          <a:outerShdw blurRad="127000" dist="38100" dir="2700000" algn="ctr">
            <a:srgbClr val="000000">
              <a:alpha val="45000"/>
            </a:srgbClr>
          </a:outerShdw>
        </a:effectLst>
        <a:scene3d>
          <a:camera prst="perspectiveFront" fov="2700000" zoom="91000">
            <a:rot lat="20376000" lon="1938000" rev="20112001"/>
          </a:camera>
          <a:lightRig rig="soft" dir="t">
            <a:rot lat="0" lon="0" rev="0"/>
          </a:lightRig>
        </a:scene3d>
        <a:sp3d prstMaterial="translucentPowder">
          <a:bevelT w="203200" h="50800" prst="softRound"/>
        </a:sp3d>
      </dgm:spPr>
      <dgm:t>
        <a:bodyPr/>
        <a:lstStyle/>
        <a:p>
          <a:r>
            <a:rPr lang="zh-CN" altLang="en-US" b="1" dirty="0" smtClean="0">
              <a:latin typeface="华文中宋" pitchFamily="2" charset="-122"/>
              <a:ea typeface="华文中宋" pitchFamily="2" charset="-122"/>
            </a:rPr>
            <a:t>本地系统</a:t>
          </a:r>
          <a:endParaRPr lang="zh-CN" altLang="en-US" b="1" dirty="0">
            <a:latin typeface="华文中宋" pitchFamily="2" charset="-122"/>
            <a:ea typeface="华文中宋" pitchFamily="2" charset="-122"/>
          </a:endParaRPr>
        </a:p>
      </dgm:t>
    </dgm:pt>
    <dgm:pt modelId="{EA3D1B3F-D282-4C76-9C26-8A529C3C2E76}" type="parTrans" cxnId="{8E907363-444A-4D19-B37E-5F093087F9D9}">
      <dgm:prSet/>
      <dgm:spPr/>
      <dgm:t>
        <a:bodyPr/>
        <a:lstStyle/>
        <a:p>
          <a:endParaRPr lang="zh-CN" altLang="en-US" b="1">
            <a:latin typeface="华文中宋" pitchFamily="2" charset="-122"/>
            <a:ea typeface="华文中宋" pitchFamily="2" charset="-122"/>
          </a:endParaRPr>
        </a:p>
      </dgm:t>
    </dgm:pt>
    <dgm:pt modelId="{C6FE7B7C-CD9F-4D19-89B2-52D9BA22F70F}" type="sibTrans" cxnId="{8E907363-444A-4D19-B37E-5F093087F9D9}">
      <dgm:prSet/>
      <dgm:spPr/>
      <dgm:t>
        <a:bodyPr/>
        <a:lstStyle/>
        <a:p>
          <a:endParaRPr lang="zh-CN" altLang="en-US" b="1">
            <a:latin typeface="华文中宋" pitchFamily="2" charset="-122"/>
            <a:ea typeface="华文中宋" pitchFamily="2" charset="-122"/>
          </a:endParaRPr>
        </a:p>
      </dgm:t>
    </dgm:pt>
    <dgm:pt modelId="{63B51A65-34B1-4DA3-A2DE-708E649233E7}" type="pres">
      <dgm:prSet presAssocID="{0BEA6AA6-28A7-4BF5-A3E4-8767151761A8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7762CDFF-8315-4D69-A8F8-A571589B005F}" type="pres">
      <dgm:prSet presAssocID="{4C930662-CE4B-4943-8534-CC635FFCA09C}" presName="vertOne" presStyleCnt="0"/>
      <dgm:spPr>
        <a:ln>
          <a:noFill/>
        </a:ln>
        <a:effectLst>
          <a:outerShdw blurRad="127000" dist="38100" dir="2700000" algn="ctr">
            <a:srgbClr val="000000">
              <a:alpha val="45000"/>
            </a:srgbClr>
          </a:outerShdw>
        </a:effectLst>
        <a:scene3d>
          <a:camera prst="perspectiveFront" fov="2700000" zoom="91000">
            <a:rot lat="20376000" lon="1938000" rev="20112001"/>
          </a:camera>
          <a:lightRig rig="soft" dir="t">
            <a:rot lat="0" lon="0" rev="0"/>
          </a:lightRig>
        </a:scene3d>
        <a:sp3d prstMaterial="translucentPowder">
          <a:bevelT w="203200" h="50800" prst="softRound"/>
        </a:sp3d>
      </dgm:spPr>
    </dgm:pt>
    <dgm:pt modelId="{24A16B59-EE8F-4FD5-99B8-26848DBFEB64}" type="pres">
      <dgm:prSet presAssocID="{4C930662-CE4B-4943-8534-CC635FFCA09C}" presName="txOn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D1E1B4F-F776-48DB-970E-C9E0F5CA40FB}" type="pres">
      <dgm:prSet presAssocID="{4C930662-CE4B-4943-8534-CC635FFCA09C}" presName="parTransOne" presStyleCnt="0"/>
      <dgm:spPr>
        <a:ln>
          <a:noFill/>
        </a:ln>
        <a:effectLst>
          <a:outerShdw blurRad="127000" dist="38100" dir="2700000" algn="ctr">
            <a:srgbClr val="000000">
              <a:alpha val="45000"/>
            </a:srgbClr>
          </a:outerShdw>
        </a:effectLst>
        <a:scene3d>
          <a:camera prst="perspectiveFront" fov="2700000" zoom="91000">
            <a:rot lat="20376000" lon="1938000" rev="20112001"/>
          </a:camera>
          <a:lightRig rig="soft" dir="t">
            <a:rot lat="0" lon="0" rev="0"/>
          </a:lightRig>
        </a:scene3d>
        <a:sp3d prstMaterial="translucentPowder">
          <a:bevelT w="203200" h="50800" prst="softRound"/>
        </a:sp3d>
      </dgm:spPr>
    </dgm:pt>
    <dgm:pt modelId="{B58FF5D4-8D2D-4C07-83AD-7EAB94546CD8}" type="pres">
      <dgm:prSet presAssocID="{4C930662-CE4B-4943-8534-CC635FFCA09C}" presName="horzOne" presStyleCnt="0"/>
      <dgm:spPr>
        <a:ln>
          <a:noFill/>
        </a:ln>
        <a:effectLst>
          <a:outerShdw blurRad="127000" dist="38100" dir="2700000" algn="ctr">
            <a:srgbClr val="000000">
              <a:alpha val="45000"/>
            </a:srgbClr>
          </a:outerShdw>
        </a:effectLst>
        <a:scene3d>
          <a:camera prst="perspectiveFront" fov="2700000" zoom="91000">
            <a:rot lat="20376000" lon="1938000" rev="20112001"/>
          </a:camera>
          <a:lightRig rig="soft" dir="t">
            <a:rot lat="0" lon="0" rev="0"/>
          </a:lightRig>
        </a:scene3d>
        <a:sp3d prstMaterial="translucentPowder">
          <a:bevelT w="203200" h="50800" prst="softRound"/>
        </a:sp3d>
      </dgm:spPr>
    </dgm:pt>
    <dgm:pt modelId="{B3BE276C-1450-4553-B4BB-7BC412C197EC}" type="pres">
      <dgm:prSet presAssocID="{44B20CF6-4B75-4FC9-999B-8A7F3BF68060}" presName="vertTwo" presStyleCnt="0"/>
      <dgm:spPr>
        <a:ln>
          <a:noFill/>
        </a:ln>
        <a:effectLst>
          <a:outerShdw blurRad="127000" dist="38100" dir="2700000" algn="ctr">
            <a:srgbClr val="000000">
              <a:alpha val="45000"/>
            </a:srgbClr>
          </a:outerShdw>
        </a:effectLst>
        <a:scene3d>
          <a:camera prst="perspectiveFront" fov="2700000" zoom="91000">
            <a:rot lat="20376000" lon="1938000" rev="20112001"/>
          </a:camera>
          <a:lightRig rig="soft" dir="t">
            <a:rot lat="0" lon="0" rev="0"/>
          </a:lightRig>
        </a:scene3d>
        <a:sp3d prstMaterial="translucentPowder">
          <a:bevelT w="203200" h="50800" prst="softRound"/>
        </a:sp3d>
      </dgm:spPr>
    </dgm:pt>
    <dgm:pt modelId="{D6C0B3EA-8941-4F8E-9C91-984D6FAB5673}" type="pres">
      <dgm:prSet presAssocID="{44B20CF6-4B75-4FC9-999B-8A7F3BF68060}" presName="txTwo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E70BAFD9-4C8E-47AF-901B-A2ECC8AC35C9}" type="pres">
      <dgm:prSet presAssocID="{44B20CF6-4B75-4FC9-999B-8A7F3BF68060}" presName="parTransTwo" presStyleCnt="0"/>
      <dgm:spPr>
        <a:ln>
          <a:noFill/>
        </a:ln>
        <a:effectLst>
          <a:outerShdw blurRad="127000" dist="38100" dir="2700000" algn="ctr">
            <a:srgbClr val="000000">
              <a:alpha val="45000"/>
            </a:srgbClr>
          </a:outerShdw>
        </a:effectLst>
        <a:scene3d>
          <a:camera prst="perspectiveFront" fov="2700000" zoom="91000">
            <a:rot lat="20376000" lon="1938000" rev="20112001"/>
          </a:camera>
          <a:lightRig rig="soft" dir="t">
            <a:rot lat="0" lon="0" rev="0"/>
          </a:lightRig>
        </a:scene3d>
        <a:sp3d prstMaterial="translucentPowder">
          <a:bevelT w="203200" h="50800" prst="softRound"/>
        </a:sp3d>
      </dgm:spPr>
    </dgm:pt>
    <dgm:pt modelId="{8D9427E5-5360-4710-B1D9-5BAB493D114D}" type="pres">
      <dgm:prSet presAssocID="{44B20CF6-4B75-4FC9-999B-8A7F3BF68060}" presName="horzTwo" presStyleCnt="0"/>
      <dgm:spPr>
        <a:ln>
          <a:noFill/>
        </a:ln>
        <a:effectLst>
          <a:outerShdw blurRad="127000" dist="38100" dir="2700000" algn="ctr">
            <a:srgbClr val="000000">
              <a:alpha val="45000"/>
            </a:srgbClr>
          </a:outerShdw>
        </a:effectLst>
        <a:scene3d>
          <a:camera prst="perspectiveFront" fov="2700000" zoom="91000">
            <a:rot lat="20376000" lon="1938000" rev="20112001"/>
          </a:camera>
          <a:lightRig rig="soft" dir="t">
            <a:rot lat="0" lon="0" rev="0"/>
          </a:lightRig>
        </a:scene3d>
        <a:sp3d prstMaterial="translucentPowder">
          <a:bevelT w="203200" h="50800" prst="softRound"/>
        </a:sp3d>
      </dgm:spPr>
    </dgm:pt>
    <dgm:pt modelId="{34986852-05F3-433C-A383-8AA9EB90967E}" type="pres">
      <dgm:prSet presAssocID="{B92E8D82-07A4-486E-8C9A-4F8E5853D16F}" presName="vertThree" presStyleCnt="0"/>
      <dgm:spPr>
        <a:ln>
          <a:noFill/>
        </a:ln>
        <a:effectLst>
          <a:outerShdw blurRad="127000" dist="38100" dir="2700000" algn="ctr">
            <a:srgbClr val="000000">
              <a:alpha val="45000"/>
            </a:srgbClr>
          </a:outerShdw>
        </a:effectLst>
        <a:scene3d>
          <a:camera prst="perspectiveFront" fov="2700000" zoom="91000">
            <a:rot lat="20376000" lon="1938000" rev="20112001"/>
          </a:camera>
          <a:lightRig rig="soft" dir="t">
            <a:rot lat="0" lon="0" rev="0"/>
          </a:lightRig>
        </a:scene3d>
        <a:sp3d prstMaterial="translucentPowder">
          <a:bevelT w="203200" h="50800" prst="softRound"/>
        </a:sp3d>
      </dgm:spPr>
    </dgm:pt>
    <dgm:pt modelId="{0E1369F0-B043-4E68-87C1-8B456E55F688}" type="pres">
      <dgm:prSet presAssocID="{B92E8D82-07A4-486E-8C9A-4F8E5853D16F}" presName="txThree" presStyleLbl="node3" presStyleIdx="0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B7A05A1A-8361-4123-B46E-29CC5B1C904B}" type="pres">
      <dgm:prSet presAssocID="{B92E8D82-07A4-486E-8C9A-4F8E5853D16F}" presName="horzThree" presStyleCnt="0"/>
      <dgm:spPr>
        <a:ln>
          <a:noFill/>
        </a:ln>
        <a:effectLst>
          <a:outerShdw blurRad="127000" dist="38100" dir="2700000" algn="ctr">
            <a:srgbClr val="000000">
              <a:alpha val="45000"/>
            </a:srgbClr>
          </a:outerShdw>
        </a:effectLst>
        <a:scene3d>
          <a:camera prst="perspectiveFront" fov="2700000" zoom="91000">
            <a:rot lat="20376000" lon="1938000" rev="20112001"/>
          </a:camera>
          <a:lightRig rig="soft" dir="t">
            <a:rot lat="0" lon="0" rev="0"/>
          </a:lightRig>
        </a:scene3d>
        <a:sp3d prstMaterial="translucentPowder">
          <a:bevelT w="203200" h="50800" prst="softRound"/>
        </a:sp3d>
      </dgm:spPr>
    </dgm:pt>
    <dgm:pt modelId="{B24BEA48-5678-4153-8475-2D4478B57E78}" type="pres">
      <dgm:prSet presAssocID="{B2B9A753-B86B-4070-B1BD-938F27960F65}" presName="sibSpaceThree" presStyleCnt="0"/>
      <dgm:spPr>
        <a:ln>
          <a:noFill/>
        </a:ln>
        <a:effectLst>
          <a:outerShdw blurRad="127000" dist="38100" dir="2700000" algn="ctr">
            <a:srgbClr val="000000">
              <a:alpha val="45000"/>
            </a:srgbClr>
          </a:outerShdw>
        </a:effectLst>
        <a:scene3d>
          <a:camera prst="perspectiveFront" fov="2700000" zoom="91000">
            <a:rot lat="20376000" lon="1938000" rev="20112001"/>
          </a:camera>
          <a:lightRig rig="soft" dir="t">
            <a:rot lat="0" lon="0" rev="0"/>
          </a:lightRig>
        </a:scene3d>
        <a:sp3d prstMaterial="translucentPowder">
          <a:bevelT w="203200" h="50800" prst="softRound"/>
        </a:sp3d>
      </dgm:spPr>
    </dgm:pt>
    <dgm:pt modelId="{78727132-C872-4D5C-B315-8BD553A04A36}" type="pres">
      <dgm:prSet presAssocID="{3B159B90-907A-4A39-A52D-FA7AE081481B}" presName="vertThree" presStyleCnt="0"/>
      <dgm:spPr>
        <a:ln>
          <a:noFill/>
        </a:ln>
        <a:effectLst>
          <a:outerShdw blurRad="127000" dist="38100" dir="2700000" algn="ctr">
            <a:srgbClr val="000000">
              <a:alpha val="45000"/>
            </a:srgbClr>
          </a:outerShdw>
        </a:effectLst>
        <a:scene3d>
          <a:camera prst="perspectiveFront" fov="2700000" zoom="91000">
            <a:rot lat="20376000" lon="1938000" rev="20112001"/>
          </a:camera>
          <a:lightRig rig="soft" dir="t">
            <a:rot lat="0" lon="0" rev="0"/>
          </a:lightRig>
        </a:scene3d>
        <a:sp3d prstMaterial="translucentPowder">
          <a:bevelT w="203200" h="50800" prst="softRound"/>
        </a:sp3d>
      </dgm:spPr>
    </dgm:pt>
    <dgm:pt modelId="{7441C752-F457-426D-9AB8-0B4F5060C480}" type="pres">
      <dgm:prSet presAssocID="{3B159B90-907A-4A39-A52D-FA7AE081481B}" presName="txThree" presStyleLbl="node3" presStyleIdx="1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E1AEADE9-0B44-45D1-A550-2484C1071599}" type="pres">
      <dgm:prSet presAssocID="{3B159B90-907A-4A39-A52D-FA7AE081481B}" presName="horzThree" presStyleCnt="0"/>
      <dgm:spPr>
        <a:ln>
          <a:noFill/>
        </a:ln>
        <a:effectLst>
          <a:outerShdw blurRad="127000" dist="38100" dir="2700000" algn="ctr">
            <a:srgbClr val="000000">
              <a:alpha val="45000"/>
            </a:srgbClr>
          </a:outerShdw>
        </a:effectLst>
        <a:scene3d>
          <a:camera prst="perspectiveFront" fov="2700000" zoom="91000">
            <a:rot lat="20376000" lon="1938000" rev="20112001"/>
          </a:camera>
          <a:lightRig rig="soft" dir="t">
            <a:rot lat="0" lon="0" rev="0"/>
          </a:lightRig>
        </a:scene3d>
        <a:sp3d prstMaterial="translucentPowder">
          <a:bevelT w="203200" h="50800" prst="softRound"/>
        </a:sp3d>
      </dgm:spPr>
    </dgm:pt>
    <dgm:pt modelId="{97FDB8F6-6B49-4CF1-A507-5A72E5983EE4}" type="pres">
      <dgm:prSet presAssocID="{9C24D18C-E0DE-4BAB-90B8-885047E72E97}" presName="sibSpaceTwo" presStyleCnt="0"/>
      <dgm:spPr>
        <a:ln>
          <a:noFill/>
        </a:ln>
        <a:effectLst>
          <a:outerShdw blurRad="127000" dist="38100" dir="2700000" algn="ctr">
            <a:srgbClr val="000000">
              <a:alpha val="45000"/>
            </a:srgbClr>
          </a:outerShdw>
        </a:effectLst>
        <a:scene3d>
          <a:camera prst="perspectiveFront" fov="2700000" zoom="91000">
            <a:rot lat="20376000" lon="1938000" rev="20112001"/>
          </a:camera>
          <a:lightRig rig="soft" dir="t">
            <a:rot lat="0" lon="0" rev="0"/>
          </a:lightRig>
        </a:scene3d>
        <a:sp3d prstMaterial="translucentPowder">
          <a:bevelT w="203200" h="50800" prst="softRound"/>
        </a:sp3d>
      </dgm:spPr>
    </dgm:pt>
    <dgm:pt modelId="{33640B8B-054A-491A-B18A-214553E7B42F}" type="pres">
      <dgm:prSet presAssocID="{A594DF2A-6FCC-4D00-A9CF-8C481CE66708}" presName="vertTwo" presStyleCnt="0"/>
      <dgm:spPr>
        <a:ln>
          <a:noFill/>
        </a:ln>
        <a:effectLst>
          <a:outerShdw blurRad="127000" dist="38100" dir="2700000" algn="ctr">
            <a:srgbClr val="000000">
              <a:alpha val="45000"/>
            </a:srgbClr>
          </a:outerShdw>
        </a:effectLst>
        <a:scene3d>
          <a:camera prst="perspectiveFront" fov="2700000" zoom="91000">
            <a:rot lat="20376000" lon="1938000" rev="20112001"/>
          </a:camera>
          <a:lightRig rig="soft" dir="t">
            <a:rot lat="0" lon="0" rev="0"/>
          </a:lightRig>
        </a:scene3d>
        <a:sp3d prstMaterial="translucentPowder">
          <a:bevelT w="203200" h="50800" prst="softRound"/>
        </a:sp3d>
      </dgm:spPr>
    </dgm:pt>
    <dgm:pt modelId="{4B063EAB-4151-473F-BF59-175BE17976A5}" type="pres">
      <dgm:prSet presAssocID="{A594DF2A-6FCC-4D00-A9CF-8C481CE66708}" presName="txTwo" presStyleLbl="node2" presStyleIdx="1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3F5E91F-132D-4FA8-A41C-61C0CEAD05B6}" type="pres">
      <dgm:prSet presAssocID="{A594DF2A-6FCC-4D00-A9CF-8C481CE66708}" presName="parTransTwo" presStyleCnt="0"/>
      <dgm:spPr>
        <a:ln>
          <a:noFill/>
        </a:ln>
        <a:effectLst>
          <a:outerShdw blurRad="127000" dist="38100" dir="2700000" algn="ctr">
            <a:srgbClr val="000000">
              <a:alpha val="45000"/>
            </a:srgbClr>
          </a:outerShdw>
        </a:effectLst>
        <a:scene3d>
          <a:camera prst="perspectiveFront" fov="2700000" zoom="91000">
            <a:rot lat="20376000" lon="1938000" rev="20112001"/>
          </a:camera>
          <a:lightRig rig="soft" dir="t">
            <a:rot lat="0" lon="0" rev="0"/>
          </a:lightRig>
        </a:scene3d>
        <a:sp3d prstMaterial="translucentPowder">
          <a:bevelT w="203200" h="50800" prst="softRound"/>
        </a:sp3d>
      </dgm:spPr>
    </dgm:pt>
    <dgm:pt modelId="{CA6447B4-58EF-4FC1-94B9-454D80D19361}" type="pres">
      <dgm:prSet presAssocID="{A594DF2A-6FCC-4D00-A9CF-8C481CE66708}" presName="horzTwo" presStyleCnt="0"/>
      <dgm:spPr>
        <a:ln>
          <a:noFill/>
        </a:ln>
        <a:effectLst>
          <a:outerShdw blurRad="127000" dist="38100" dir="2700000" algn="ctr">
            <a:srgbClr val="000000">
              <a:alpha val="45000"/>
            </a:srgbClr>
          </a:outerShdw>
        </a:effectLst>
        <a:scene3d>
          <a:camera prst="perspectiveFront" fov="2700000" zoom="91000">
            <a:rot lat="20376000" lon="1938000" rev="20112001"/>
          </a:camera>
          <a:lightRig rig="soft" dir="t">
            <a:rot lat="0" lon="0" rev="0"/>
          </a:lightRig>
        </a:scene3d>
        <a:sp3d prstMaterial="translucentPowder">
          <a:bevelT w="203200" h="50800" prst="softRound"/>
        </a:sp3d>
      </dgm:spPr>
    </dgm:pt>
    <dgm:pt modelId="{50E2FDA1-6945-438D-A58F-19EF06B2A1E7}" type="pres">
      <dgm:prSet presAssocID="{BFEC539F-F1B3-4F08-BC2A-BF6A0C8711A9}" presName="vertThree" presStyleCnt="0"/>
      <dgm:spPr>
        <a:ln>
          <a:noFill/>
        </a:ln>
        <a:effectLst>
          <a:outerShdw blurRad="127000" dist="38100" dir="2700000" algn="ctr">
            <a:srgbClr val="000000">
              <a:alpha val="45000"/>
            </a:srgbClr>
          </a:outerShdw>
        </a:effectLst>
        <a:scene3d>
          <a:camera prst="perspectiveFront" fov="2700000" zoom="91000">
            <a:rot lat="20376000" lon="1938000" rev="20112001"/>
          </a:camera>
          <a:lightRig rig="soft" dir="t">
            <a:rot lat="0" lon="0" rev="0"/>
          </a:lightRig>
        </a:scene3d>
        <a:sp3d prstMaterial="translucentPowder">
          <a:bevelT w="203200" h="50800" prst="softRound"/>
        </a:sp3d>
      </dgm:spPr>
    </dgm:pt>
    <dgm:pt modelId="{7F78A996-7F33-44D2-8531-708560CCEEFF}" type="pres">
      <dgm:prSet presAssocID="{BFEC539F-F1B3-4F08-BC2A-BF6A0C8711A9}" presName="txThree" presStyleLbl="node3" presStyleIdx="2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B8AFAA09-3351-4EC0-8DB7-A403C7B24624}" type="pres">
      <dgm:prSet presAssocID="{BFEC539F-F1B3-4F08-BC2A-BF6A0C8711A9}" presName="horzThree" presStyleCnt="0"/>
      <dgm:spPr>
        <a:ln>
          <a:noFill/>
        </a:ln>
        <a:effectLst>
          <a:outerShdw blurRad="127000" dist="38100" dir="2700000" algn="ctr">
            <a:srgbClr val="000000">
              <a:alpha val="45000"/>
            </a:srgbClr>
          </a:outerShdw>
        </a:effectLst>
        <a:scene3d>
          <a:camera prst="perspectiveFront" fov="2700000" zoom="91000">
            <a:rot lat="20376000" lon="1938000" rev="20112001"/>
          </a:camera>
          <a:lightRig rig="soft" dir="t">
            <a:rot lat="0" lon="0" rev="0"/>
          </a:lightRig>
        </a:scene3d>
        <a:sp3d prstMaterial="translucentPowder">
          <a:bevelT w="203200" h="50800" prst="softRound"/>
        </a:sp3d>
      </dgm:spPr>
    </dgm:pt>
  </dgm:ptLst>
  <dgm:cxnLst>
    <dgm:cxn modelId="{4F1DA986-2C36-4664-8D6F-24BDB36D03DE}" srcId="{44B20CF6-4B75-4FC9-999B-8A7F3BF68060}" destId="{3B159B90-907A-4A39-A52D-FA7AE081481B}" srcOrd="1" destOrd="0" parTransId="{C60B2643-0E7C-4389-9F01-0AF579C6431E}" sibTransId="{853F55D8-E452-4E5E-9063-AE612C0621C0}"/>
    <dgm:cxn modelId="{506C1B24-43CE-4967-A2CD-163586D86989}" type="presOf" srcId="{4C930662-CE4B-4943-8534-CC635FFCA09C}" destId="{24A16B59-EE8F-4FD5-99B8-26848DBFEB64}" srcOrd="0" destOrd="0" presId="urn:microsoft.com/office/officeart/2005/8/layout/hierarchy4"/>
    <dgm:cxn modelId="{8E907363-444A-4D19-B37E-5F093087F9D9}" srcId="{A594DF2A-6FCC-4D00-A9CF-8C481CE66708}" destId="{BFEC539F-F1B3-4F08-BC2A-BF6A0C8711A9}" srcOrd="0" destOrd="0" parTransId="{EA3D1B3F-D282-4C76-9C26-8A529C3C2E76}" sibTransId="{C6FE7B7C-CD9F-4D19-89B2-52D9BA22F70F}"/>
    <dgm:cxn modelId="{BDF848A3-A5F3-42F9-9064-942991C39C3C}" srcId="{44B20CF6-4B75-4FC9-999B-8A7F3BF68060}" destId="{B92E8D82-07A4-486E-8C9A-4F8E5853D16F}" srcOrd="0" destOrd="0" parTransId="{272DB7F8-AB6D-4D60-838B-DA76DE4E9931}" sibTransId="{B2B9A753-B86B-4070-B1BD-938F27960F65}"/>
    <dgm:cxn modelId="{13E8DBE1-62A3-4BC2-A4E4-76505EBF6869}" type="presOf" srcId="{B92E8D82-07A4-486E-8C9A-4F8E5853D16F}" destId="{0E1369F0-B043-4E68-87C1-8B456E55F688}" srcOrd="0" destOrd="0" presId="urn:microsoft.com/office/officeart/2005/8/layout/hierarchy4"/>
    <dgm:cxn modelId="{5E411C0A-AED5-4093-8DEC-7A02D1899B54}" type="presOf" srcId="{A594DF2A-6FCC-4D00-A9CF-8C481CE66708}" destId="{4B063EAB-4151-473F-BF59-175BE17976A5}" srcOrd="0" destOrd="0" presId="urn:microsoft.com/office/officeart/2005/8/layout/hierarchy4"/>
    <dgm:cxn modelId="{3BE14783-6153-4DD9-9974-8ABB6F0ED422}" type="presOf" srcId="{3B159B90-907A-4A39-A52D-FA7AE081481B}" destId="{7441C752-F457-426D-9AB8-0B4F5060C480}" srcOrd="0" destOrd="0" presId="urn:microsoft.com/office/officeart/2005/8/layout/hierarchy4"/>
    <dgm:cxn modelId="{64D66E67-53EE-40BD-938F-35BC1ECD2AB4}" type="presOf" srcId="{0BEA6AA6-28A7-4BF5-A3E4-8767151761A8}" destId="{63B51A65-34B1-4DA3-A2DE-708E649233E7}" srcOrd="0" destOrd="0" presId="urn:microsoft.com/office/officeart/2005/8/layout/hierarchy4"/>
    <dgm:cxn modelId="{A46EBA7A-F135-46F1-BC1F-D3987E864EE8}" type="presOf" srcId="{44B20CF6-4B75-4FC9-999B-8A7F3BF68060}" destId="{D6C0B3EA-8941-4F8E-9C91-984D6FAB5673}" srcOrd="0" destOrd="0" presId="urn:microsoft.com/office/officeart/2005/8/layout/hierarchy4"/>
    <dgm:cxn modelId="{CAE3B1A9-9C36-494B-AA96-BFACD3BECFF2}" srcId="{0BEA6AA6-28A7-4BF5-A3E4-8767151761A8}" destId="{4C930662-CE4B-4943-8534-CC635FFCA09C}" srcOrd="0" destOrd="0" parTransId="{74DFAAC8-2A97-41CD-9E62-691A4E8220B4}" sibTransId="{58FFD7E5-126E-4944-B90C-F92A2E12CD6A}"/>
    <dgm:cxn modelId="{F01355CF-11EF-418D-80F0-31698A0AC631}" srcId="{4C930662-CE4B-4943-8534-CC635FFCA09C}" destId="{A594DF2A-6FCC-4D00-A9CF-8C481CE66708}" srcOrd="1" destOrd="0" parTransId="{3C31CB46-62CA-4102-89F8-FE4A6A9CE3D7}" sibTransId="{7BE28F03-9916-488B-B89F-BFCDE2963CC1}"/>
    <dgm:cxn modelId="{81A603A1-0AF6-48A7-9E21-962B7080B768}" type="presOf" srcId="{BFEC539F-F1B3-4F08-BC2A-BF6A0C8711A9}" destId="{7F78A996-7F33-44D2-8531-708560CCEEFF}" srcOrd="0" destOrd="0" presId="urn:microsoft.com/office/officeart/2005/8/layout/hierarchy4"/>
    <dgm:cxn modelId="{5F2E4858-9A87-4B7D-A4DE-BFD8D47F9BAF}" srcId="{4C930662-CE4B-4943-8534-CC635FFCA09C}" destId="{44B20CF6-4B75-4FC9-999B-8A7F3BF68060}" srcOrd="0" destOrd="0" parTransId="{64BB4A40-0493-422F-8074-18F956FE05A4}" sibTransId="{9C24D18C-E0DE-4BAB-90B8-885047E72E97}"/>
    <dgm:cxn modelId="{839F6ACE-E827-4422-8134-CF6B26A82B42}" type="presParOf" srcId="{63B51A65-34B1-4DA3-A2DE-708E649233E7}" destId="{7762CDFF-8315-4D69-A8F8-A571589B005F}" srcOrd="0" destOrd="0" presId="urn:microsoft.com/office/officeart/2005/8/layout/hierarchy4"/>
    <dgm:cxn modelId="{401DB3C7-4F13-4F71-8E65-8010C17CE1EF}" type="presParOf" srcId="{7762CDFF-8315-4D69-A8F8-A571589B005F}" destId="{24A16B59-EE8F-4FD5-99B8-26848DBFEB64}" srcOrd="0" destOrd="0" presId="urn:microsoft.com/office/officeart/2005/8/layout/hierarchy4"/>
    <dgm:cxn modelId="{66703142-2236-4042-9D82-55E72795BA18}" type="presParOf" srcId="{7762CDFF-8315-4D69-A8F8-A571589B005F}" destId="{1D1E1B4F-F776-48DB-970E-C9E0F5CA40FB}" srcOrd="1" destOrd="0" presId="urn:microsoft.com/office/officeart/2005/8/layout/hierarchy4"/>
    <dgm:cxn modelId="{DDA8F68E-FC5F-40BC-B337-166BB6D8A7BB}" type="presParOf" srcId="{7762CDFF-8315-4D69-A8F8-A571589B005F}" destId="{B58FF5D4-8D2D-4C07-83AD-7EAB94546CD8}" srcOrd="2" destOrd="0" presId="urn:microsoft.com/office/officeart/2005/8/layout/hierarchy4"/>
    <dgm:cxn modelId="{05AB7184-E717-43BC-BA82-A1F372AB3E91}" type="presParOf" srcId="{B58FF5D4-8D2D-4C07-83AD-7EAB94546CD8}" destId="{B3BE276C-1450-4553-B4BB-7BC412C197EC}" srcOrd="0" destOrd="0" presId="urn:microsoft.com/office/officeart/2005/8/layout/hierarchy4"/>
    <dgm:cxn modelId="{9B21E340-CCD8-4B5E-B917-50DABD510553}" type="presParOf" srcId="{B3BE276C-1450-4553-B4BB-7BC412C197EC}" destId="{D6C0B3EA-8941-4F8E-9C91-984D6FAB5673}" srcOrd="0" destOrd="0" presId="urn:microsoft.com/office/officeart/2005/8/layout/hierarchy4"/>
    <dgm:cxn modelId="{5B197F7E-6894-4CB7-903D-DB4DB8BFD3D7}" type="presParOf" srcId="{B3BE276C-1450-4553-B4BB-7BC412C197EC}" destId="{E70BAFD9-4C8E-47AF-901B-A2ECC8AC35C9}" srcOrd="1" destOrd="0" presId="urn:microsoft.com/office/officeart/2005/8/layout/hierarchy4"/>
    <dgm:cxn modelId="{01E69D80-64C1-4D38-9B05-9F07486ECD58}" type="presParOf" srcId="{B3BE276C-1450-4553-B4BB-7BC412C197EC}" destId="{8D9427E5-5360-4710-B1D9-5BAB493D114D}" srcOrd="2" destOrd="0" presId="urn:microsoft.com/office/officeart/2005/8/layout/hierarchy4"/>
    <dgm:cxn modelId="{07D9034A-1E57-42B7-858E-F00F847F9D58}" type="presParOf" srcId="{8D9427E5-5360-4710-B1D9-5BAB493D114D}" destId="{34986852-05F3-433C-A383-8AA9EB90967E}" srcOrd="0" destOrd="0" presId="urn:microsoft.com/office/officeart/2005/8/layout/hierarchy4"/>
    <dgm:cxn modelId="{CC4DC6E3-EC5C-49AB-AB0C-3B5E23B941DA}" type="presParOf" srcId="{34986852-05F3-433C-A383-8AA9EB90967E}" destId="{0E1369F0-B043-4E68-87C1-8B456E55F688}" srcOrd="0" destOrd="0" presId="urn:microsoft.com/office/officeart/2005/8/layout/hierarchy4"/>
    <dgm:cxn modelId="{E2D5E4AB-FE8D-494B-899A-2D2496FFDE7D}" type="presParOf" srcId="{34986852-05F3-433C-A383-8AA9EB90967E}" destId="{B7A05A1A-8361-4123-B46E-29CC5B1C904B}" srcOrd="1" destOrd="0" presId="urn:microsoft.com/office/officeart/2005/8/layout/hierarchy4"/>
    <dgm:cxn modelId="{BBDF9B52-4A46-4190-BD66-12FB6ABB4047}" type="presParOf" srcId="{8D9427E5-5360-4710-B1D9-5BAB493D114D}" destId="{B24BEA48-5678-4153-8475-2D4478B57E78}" srcOrd="1" destOrd="0" presId="urn:microsoft.com/office/officeart/2005/8/layout/hierarchy4"/>
    <dgm:cxn modelId="{FFF753C8-F3B0-4A4B-84C3-F707A69C6433}" type="presParOf" srcId="{8D9427E5-5360-4710-B1D9-5BAB493D114D}" destId="{78727132-C872-4D5C-B315-8BD553A04A36}" srcOrd="2" destOrd="0" presId="urn:microsoft.com/office/officeart/2005/8/layout/hierarchy4"/>
    <dgm:cxn modelId="{AD3E4CA1-4B87-44B2-BD22-E8A5AB0AD163}" type="presParOf" srcId="{78727132-C872-4D5C-B315-8BD553A04A36}" destId="{7441C752-F457-426D-9AB8-0B4F5060C480}" srcOrd="0" destOrd="0" presId="urn:microsoft.com/office/officeart/2005/8/layout/hierarchy4"/>
    <dgm:cxn modelId="{CBAF3D6B-0D6C-4BDE-99BE-40BFEAF52B6F}" type="presParOf" srcId="{78727132-C872-4D5C-B315-8BD553A04A36}" destId="{E1AEADE9-0B44-45D1-A550-2484C1071599}" srcOrd="1" destOrd="0" presId="urn:microsoft.com/office/officeart/2005/8/layout/hierarchy4"/>
    <dgm:cxn modelId="{0F94F880-BFA6-4782-825B-CF2F082D03D2}" type="presParOf" srcId="{B58FF5D4-8D2D-4C07-83AD-7EAB94546CD8}" destId="{97FDB8F6-6B49-4CF1-A507-5A72E5983EE4}" srcOrd="1" destOrd="0" presId="urn:microsoft.com/office/officeart/2005/8/layout/hierarchy4"/>
    <dgm:cxn modelId="{6A18D455-93F8-4546-960D-8EC47FC92BA5}" type="presParOf" srcId="{B58FF5D4-8D2D-4C07-83AD-7EAB94546CD8}" destId="{33640B8B-054A-491A-B18A-214553E7B42F}" srcOrd="2" destOrd="0" presId="urn:microsoft.com/office/officeart/2005/8/layout/hierarchy4"/>
    <dgm:cxn modelId="{A850388A-2D8F-418C-9DAE-A7B19A073ECE}" type="presParOf" srcId="{33640B8B-054A-491A-B18A-214553E7B42F}" destId="{4B063EAB-4151-473F-BF59-175BE17976A5}" srcOrd="0" destOrd="0" presId="urn:microsoft.com/office/officeart/2005/8/layout/hierarchy4"/>
    <dgm:cxn modelId="{C47E540E-B84D-41D9-8AFC-0D19CDC66315}" type="presParOf" srcId="{33640B8B-054A-491A-B18A-214553E7B42F}" destId="{F3F5E91F-132D-4FA8-A41C-61C0CEAD05B6}" srcOrd="1" destOrd="0" presId="urn:microsoft.com/office/officeart/2005/8/layout/hierarchy4"/>
    <dgm:cxn modelId="{87D608F6-5132-4917-A9BE-30680CB360A1}" type="presParOf" srcId="{33640B8B-054A-491A-B18A-214553E7B42F}" destId="{CA6447B4-58EF-4FC1-94B9-454D80D19361}" srcOrd="2" destOrd="0" presId="urn:microsoft.com/office/officeart/2005/8/layout/hierarchy4"/>
    <dgm:cxn modelId="{5CDA1439-5360-423F-8207-DF3B2180C2D0}" type="presParOf" srcId="{CA6447B4-58EF-4FC1-94B9-454D80D19361}" destId="{50E2FDA1-6945-438D-A58F-19EF06B2A1E7}" srcOrd="0" destOrd="0" presId="urn:microsoft.com/office/officeart/2005/8/layout/hierarchy4"/>
    <dgm:cxn modelId="{72BFCC89-0F51-4691-996D-7AFA465297F9}" type="presParOf" srcId="{50E2FDA1-6945-438D-A58F-19EF06B2A1E7}" destId="{7F78A996-7F33-44D2-8531-708560CCEEFF}" srcOrd="0" destOrd="0" presId="urn:microsoft.com/office/officeart/2005/8/layout/hierarchy4"/>
    <dgm:cxn modelId="{2F96FF0A-37D5-4865-8B05-85D9013D17CD}" type="presParOf" srcId="{50E2FDA1-6945-438D-A58F-19EF06B2A1E7}" destId="{B8AFAA09-3351-4EC0-8DB7-A403C7B24624}" srcOrd="1" destOrd="0" presId="urn:microsoft.com/office/officeart/2005/8/layout/hierarchy4"/>
  </dgm:cxnLst>
  <dgm:bg/>
  <dgm:whole>
    <a:effectLst/>
  </dgm:whole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BEA6AA6-28A7-4BF5-A3E4-8767151761A8}" type="doc">
      <dgm:prSet loTypeId="urn:microsoft.com/office/officeart/2005/8/layout/hierarchy4" loCatId="hierarchy" qsTypeId="urn:microsoft.com/office/officeart/2005/8/quickstyle/3d7" qsCatId="3D" csTypeId="urn:microsoft.com/office/officeart/2005/8/colors/accent1_2" csCatId="accent1" phldr="1"/>
      <dgm:spPr>
        <a:scene3d>
          <a:camera prst="perspectiveFront" fov="2700000" zoom="91000">
            <a:rot lat="20376000" lon="1938000" rev="20112001"/>
          </a:camera>
          <a:lightRig rig="soft" dir="t">
            <a:rot lat="0" lon="0" rev="0"/>
          </a:lightRig>
        </a:scene3d>
      </dgm:spPr>
      <dgm:t>
        <a:bodyPr/>
        <a:lstStyle/>
        <a:p>
          <a:endParaRPr lang="zh-CN" altLang="en-US"/>
        </a:p>
      </dgm:t>
    </dgm:pt>
    <dgm:pt modelId="{4C930662-CE4B-4943-8534-CC635FFCA09C}">
      <dgm:prSet phldrT="[文本]"/>
      <dgm:spPr>
        <a:ln>
          <a:noFill/>
        </a:ln>
        <a:effectLst>
          <a:outerShdw blurRad="127000" dist="38100" dir="2700000" algn="ctr">
            <a:srgbClr val="000000">
              <a:alpha val="45000"/>
            </a:srgbClr>
          </a:outerShdw>
        </a:effectLst>
        <a:scene3d>
          <a:camera prst="perspectiveFront" fov="2700000" zoom="91000">
            <a:rot lat="20376000" lon="1938000" rev="20112001"/>
          </a:camera>
          <a:lightRig rig="soft" dir="t">
            <a:rot lat="0" lon="0" rev="0"/>
          </a:lightRig>
        </a:scene3d>
        <a:sp3d prstMaterial="translucentPowder">
          <a:bevelT w="203200" h="50800" prst="softRound"/>
        </a:sp3d>
      </dgm:spPr>
      <dgm:t>
        <a:bodyPr/>
        <a:lstStyle/>
        <a:p>
          <a:r>
            <a:rPr lang="zh-CN" altLang="en-US" b="1" dirty="0" smtClean="0">
              <a:latin typeface="华文中宋" pitchFamily="2" charset="-122"/>
              <a:ea typeface="华文中宋" pitchFamily="2" charset="-122"/>
            </a:rPr>
            <a:t>商业智能（</a:t>
          </a:r>
          <a:r>
            <a:rPr lang="en-US" altLang="zh-CN" b="1" dirty="0" smtClean="0">
              <a:latin typeface="华文中宋" pitchFamily="2" charset="-122"/>
              <a:ea typeface="华文中宋" pitchFamily="2" charset="-122"/>
            </a:rPr>
            <a:t>BI</a:t>
          </a:r>
          <a:r>
            <a:rPr lang="zh-CN" altLang="en-US" b="1" dirty="0" smtClean="0">
              <a:latin typeface="华文中宋" pitchFamily="2" charset="-122"/>
              <a:ea typeface="华文中宋" pitchFamily="2" charset="-122"/>
            </a:rPr>
            <a:t>）：借助激动网门户优势，激动云独有的“商业智能”信息共享</a:t>
          </a:r>
          <a:endParaRPr lang="zh-CN" altLang="en-US" b="1" dirty="0">
            <a:latin typeface="华文中宋" pitchFamily="2" charset="-122"/>
            <a:ea typeface="华文中宋" pitchFamily="2" charset="-122"/>
          </a:endParaRPr>
        </a:p>
      </dgm:t>
    </dgm:pt>
    <dgm:pt modelId="{74DFAAC8-2A97-41CD-9E62-691A4E8220B4}" type="parTrans" cxnId="{CAE3B1A9-9C36-494B-AA96-BFACD3BECFF2}">
      <dgm:prSet/>
      <dgm:spPr/>
      <dgm:t>
        <a:bodyPr/>
        <a:lstStyle/>
        <a:p>
          <a:endParaRPr lang="zh-CN" altLang="en-US" b="1">
            <a:latin typeface="华文中宋" pitchFamily="2" charset="-122"/>
            <a:ea typeface="华文中宋" pitchFamily="2" charset="-122"/>
          </a:endParaRPr>
        </a:p>
      </dgm:t>
    </dgm:pt>
    <dgm:pt modelId="{58FFD7E5-126E-4944-B90C-F92A2E12CD6A}" type="sibTrans" cxnId="{CAE3B1A9-9C36-494B-AA96-BFACD3BECFF2}">
      <dgm:prSet/>
      <dgm:spPr/>
      <dgm:t>
        <a:bodyPr/>
        <a:lstStyle/>
        <a:p>
          <a:endParaRPr lang="zh-CN" altLang="en-US" b="1">
            <a:latin typeface="华文中宋" pitchFamily="2" charset="-122"/>
            <a:ea typeface="华文中宋" pitchFamily="2" charset="-122"/>
          </a:endParaRPr>
        </a:p>
      </dgm:t>
    </dgm:pt>
    <dgm:pt modelId="{44B20CF6-4B75-4FC9-999B-8A7F3BF68060}">
      <dgm:prSet phldrT="[文本]"/>
      <dgm:spPr>
        <a:ln>
          <a:noFill/>
        </a:ln>
        <a:effectLst>
          <a:outerShdw blurRad="127000" dist="38100" dir="2700000" algn="ctr">
            <a:srgbClr val="000000">
              <a:alpha val="45000"/>
            </a:srgbClr>
          </a:outerShdw>
        </a:effectLst>
        <a:scene3d>
          <a:camera prst="perspectiveFront" fov="2700000" zoom="91000">
            <a:rot lat="20376000" lon="1938000" rev="20112001"/>
          </a:camera>
          <a:lightRig rig="soft" dir="t">
            <a:rot lat="0" lon="0" rev="0"/>
          </a:lightRig>
        </a:scene3d>
        <a:sp3d prstMaterial="translucentPowder">
          <a:bevelT w="203200" h="50800" prst="softRound"/>
        </a:sp3d>
      </dgm:spPr>
      <dgm:t>
        <a:bodyPr/>
        <a:lstStyle/>
        <a:p>
          <a:r>
            <a:rPr lang="zh-CN" altLang="en-US" b="1" dirty="0" smtClean="0">
              <a:latin typeface="华文中宋" pitchFamily="2" charset="-122"/>
              <a:ea typeface="华文中宋" pitchFamily="2" charset="-122"/>
            </a:rPr>
            <a:t>网民行为及喜好的智能化分辨及共享，极大优化内容表现</a:t>
          </a:r>
          <a:endParaRPr lang="zh-CN" altLang="en-US" b="1" dirty="0">
            <a:latin typeface="华文中宋" pitchFamily="2" charset="-122"/>
            <a:ea typeface="华文中宋" pitchFamily="2" charset="-122"/>
          </a:endParaRPr>
        </a:p>
      </dgm:t>
    </dgm:pt>
    <dgm:pt modelId="{64BB4A40-0493-422F-8074-18F956FE05A4}" type="parTrans" cxnId="{5F2E4858-9A87-4B7D-A4DE-BFD8D47F9BAF}">
      <dgm:prSet/>
      <dgm:spPr/>
      <dgm:t>
        <a:bodyPr/>
        <a:lstStyle/>
        <a:p>
          <a:endParaRPr lang="zh-CN" altLang="en-US" b="1">
            <a:latin typeface="华文中宋" pitchFamily="2" charset="-122"/>
            <a:ea typeface="华文中宋" pitchFamily="2" charset="-122"/>
          </a:endParaRPr>
        </a:p>
      </dgm:t>
    </dgm:pt>
    <dgm:pt modelId="{9C24D18C-E0DE-4BAB-90B8-885047E72E97}" type="sibTrans" cxnId="{5F2E4858-9A87-4B7D-A4DE-BFD8D47F9BAF}">
      <dgm:prSet/>
      <dgm:spPr/>
      <dgm:t>
        <a:bodyPr/>
        <a:lstStyle/>
        <a:p>
          <a:endParaRPr lang="zh-CN" altLang="en-US" b="1">
            <a:latin typeface="华文中宋" pitchFamily="2" charset="-122"/>
            <a:ea typeface="华文中宋" pitchFamily="2" charset="-122"/>
          </a:endParaRPr>
        </a:p>
      </dgm:t>
    </dgm:pt>
    <dgm:pt modelId="{B92E8D82-07A4-486E-8C9A-4F8E5853D16F}">
      <dgm:prSet phldrT="[文本]"/>
      <dgm:spPr>
        <a:ln>
          <a:noFill/>
        </a:ln>
        <a:effectLst>
          <a:outerShdw blurRad="127000" dist="38100" dir="2700000" algn="ctr">
            <a:srgbClr val="000000">
              <a:alpha val="45000"/>
            </a:srgbClr>
          </a:outerShdw>
        </a:effectLst>
        <a:scene3d>
          <a:camera prst="perspectiveFront" fov="2700000" zoom="91000">
            <a:rot lat="20376000" lon="1938000" rev="20112001"/>
          </a:camera>
          <a:lightRig rig="soft" dir="t">
            <a:rot lat="0" lon="0" rev="0"/>
          </a:lightRig>
        </a:scene3d>
        <a:sp3d prstMaterial="translucentPowder">
          <a:bevelT w="203200" h="50800" prst="softRound"/>
        </a:sp3d>
      </dgm:spPr>
      <dgm:t>
        <a:bodyPr/>
        <a:lstStyle/>
        <a:p>
          <a:r>
            <a:rPr lang="zh-CN" altLang="en-US" b="1" dirty="0" smtClean="0">
              <a:latin typeface="华文中宋" pitchFamily="2" charset="-122"/>
              <a:ea typeface="华文中宋" pitchFamily="2" charset="-122"/>
            </a:rPr>
            <a:t>点播热度排行</a:t>
          </a:r>
          <a:endParaRPr lang="zh-CN" altLang="en-US" b="1" dirty="0">
            <a:latin typeface="华文中宋" pitchFamily="2" charset="-122"/>
            <a:ea typeface="华文中宋" pitchFamily="2" charset="-122"/>
          </a:endParaRPr>
        </a:p>
      </dgm:t>
    </dgm:pt>
    <dgm:pt modelId="{272DB7F8-AB6D-4D60-838B-DA76DE4E9931}" type="parTrans" cxnId="{BDF848A3-A5F3-42F9-9064-942991C39C3C}">
      <dgm:prSet/>
      <dgm:spPr/>
      <dgm:t>
        <a:bodyPr/>
        <a:lstStyle/>
        <a:p>
          <a:endParaRPr lang="zh-CN" altLang="en-US" b="1">
            <a:latin typeface="华文中宋" pitchFamily="2" charset="-122"/>
            <a:ea typeface="华文中宋" pitchFamily="2" charset="-122"/>
          </a:endParaRPr>
        </a:p>
      </dgm:t>
    </dgm:pt>
    <dgm:pt modelId="{B2B9A753-B86B-4070-B1BD-938F27960F65}" type="sibTrans" cxnId="{BDF848A3-A5F3-42F9-9064-942991C39C3C}">
      <dgm:prSet/>
      <dgm:spPr/>
      <dgm:t>
        <a:bodyPr/>
        <a:lstStyle/>
        <a:p>
          <a:endParaRPr lang="zh-CN" altLang="en-US" b="1">
            <a:latin typeface="华文中宋" pitchFamily="2" charset="-122"/>
            <a:ea typeface="华文中宋" pitchFamily="2" charset="-122"/>
          </a:endParaRPr>
        </a:p>
      </dgm:t>
    </dgm:pt>
    <dgm:pt modelId="{3B159B90-907A-4A39-A52D-FA7AE081481B}">
      <dgm:prSet phldrT="[文本]"/>
      <dgm:spPr>
        <a:ln>
          <a:noFill/>
        </a:ln>
        <a:effectLst>
          <a:outerShdw blurRad="127000" dist="38100" dir="2700000" algn="ctr">
            <a:srgbClr val="000000">
              <a:alpha val="45000"/>
            </a:srgbClr>
          </a:outerShdw>
        </a:effectLst>
        <a:scene3d>
          <a:camera prst="perspectiveFront" fov="2700000" zoom="91000">
            <a:rot lat="20376000" lon="1938000" rev="20112001"/>
          </a:camera>
          <a:lightRig rig="soft" dir="t">
            <a:rot lat="0" lon="0" rev="0"/>
          </a:lightRig>
        </a:scene3d>
        <a:sp3d prstMaterial="translucentPowder">
          <a:bevelT w="203200" h="50800" prst="softRound"/>
        </a:sp3d>
      </dgm:spPr>
      <dgm:t>
        <a:bodyPr/>
        <a:lstStyle/>
        <a:p>
          <a:r>
            <a:rPr lang="zh-CN" altLang="en-US" b="1" dirty="0" smtClean="0">
              <a:latin typeface="华文中宋" pitchFamily="2" charset="-122"/>
              <a:ea typeface="华文中宋" pitchFamily="2" charset="-122"/>
            </a:rPr>
            <a:t>标签关键词搜索关联</a:t>
          </a:r>
          <a:endParaRPr lang="zh-CN" altLang="en-US" b="1" dirty="0">
            <a:latin typeface="华文中宋" pitchFamily="2" charset="-122"/>
            <a:ea typeface="华文中宋" pitchFamily="2" charset="-122"/>
          </a:endParaRPr>
        </a:p>
      </dgm:t>
    </dgm:pt>
    <dgm:pt modelId="{C60B2643-0E7C-4389-9F01-0AF579C6431E}" type="parTrans" cxnId="{4F1DA986-2C36-4664-8D6F-24BDB36D03DE}">
      <dgm:prSet/>
      <dgm:spPr/>
      <dgm:t>
        <a:bodyPr/>
        <a:lstStyle/>
        <a:p>
          <a:endParaRPr lang="zh-CN" altLang="en-US" b="1">
            <a:latin typeface="华文中宋" pitchFamily="2" charset="-122"/>
            <a:ea typeface="华文中宋" pitchFamily="2" charset="-122"/>
          </a:endParaRPr>
        </a:p>
      </dgm:t>
    </dgm:pt>
    <dgm:pt modelId="{853F55D8-E452-4E5E-9063-AE612C0621C0}" type="sibTrans" cxnId="{4F1DA986-2C36-4664-8D6F-24BDB36D03DE}">
      <dgm:prSet/>
      <dgm:spPr/>
      <dgm:t>
        <a:bodyPr/>
        <a:lstStyle/>
        <a:p>
          <a:endParaRPr lang="zh-CN" altLang="en-US" b="1">
            <a:latin typeface="华文中宋" pitchFamily="2" charset="-122"/>
            <a:ea typeface="华文中宋" pitchFamily="2" charset="-122"/>
          </a:endParaRPr>
        </a:p>
      </dgm:t>
    </dgm:pt>
    <dgm:pt modelId="{A594DF2A-6FCC-4D00-A9CF-8C481CE66708}">
      <dgm:prSet phldrT="[文本]"/>
      <dgm:spPr>
        <a:ln>
          <a:noFill/>
        </a:ln>
        <a:effectLst>
          <a:outerShdw blurRad="127000" dist="38100" dir="2700000" algn="ctr">
            <a:srgbClr val="000000">
              <a:alpha val="45000"/>
            </a:srgbClr>
          </a:outerShdw>
        </a:effectLst>
        <a:scene3d>
          <a:camera prst="perspectiveFront" fov="2700000" zoom="91000">
            <a:rot lat="20376000" lon="1938000" rev="20112001"/>
          </a:camera>
          <a:lightRig rig="soft" dir="t">
            <a:rot lat="0" lon="0" rev="0"/>
          </a:lightRig>
        </a:scene3d>
        <a:sp3d prstMaterial="translucentPowder">
          <a:bevelT w="203200" h="50800" prst="softRound"/>
        </a:sp3d>
      </dgm:spPr>
      <dgm:t>
        <a:bodyPr/>
        <a:lstStyle/>
        <a:p>
          <a:r>
            <a:rPr lang="zh-CN" altLang="en-US" b="1" dirty="0" smtClean="0">
              <a:latin typeface="华文中宋" pitchFamily="2" charset="-122"/>
              <a:ea typeface="华文中宋" pitchFamily="2" charset="-122"/>
            </a:rPr>
            <a:t>广告系统及</a:t>
          </a:r>
          <a:endParaRPr lang="en-US" altLang="zh-CN" b="1" dirty="0" smtClean="0">
            <a:latin typeface="华文中宋" pitchFamily="2" charset="-122"/>
            <a:ea typeface="华文中宋" pitchFamily="2" charset="-122"/>
          </a:endParaRPr>
        </a:p>
        <a:p>
          <a:r>
            <a:rPr lang="zh-CN" altLang="en-US" b="1" dirty="0" smtClean="0">
              <a:latin typeface="华文中宋" pitchFamily="2" charset="-122"/>
              <a:ea typeface="华文中宋" pitchFamily="2" charset="-122"/>
            </a:rPr>
            <a:t>数据统计</a:t>
          </a:r>
          <a:endParaRPr lang="zh-CN" altLang="en-US" b="1" dirty="0">
            <a:latin typeface="华文中宋" pitchFamily="2" charset="-122"/>
            <a:ea typeface="华文中宋" pitchFamily="2" charset="-122"/>
          </a:endParaRPr>
        </a:p>
      </dgm:t>
    </dgm:pt>
    <dgm:pt modelId="{3C31CB46-62CA-4102-89F8-FE4A6A9CE3D7}" type="parTrans" cxnId="{F01355CF-11EF-418D-80F0-31698A0AC631}">
      <dgm:prSet/>
      <dgm:spPr/>
      <dgm:t>
        <a:bodyPr/>
        <a:lstStyle/>
        <a:p>
          <a:endParaRPr lang="zh-CN" altLang="en-US" b="1">
            <a:latin typeface="华文中宋" pitchFamily="2" charset="-122"/>
            <a:ea typeface="华文中宋" pitchFamily="2" charset="-122"/>
          </a:endParaRPr>
        </a:p>
      </dgm:t>
    </dgm:pt>
    <dgm:pt modelId="{7BE28F03-9916-488B-B89F-BFCDE2963CC1}" type="sibTrans" cxnId="{F01355CF-11EF-418D-80F0-31698A0AC631}">
      <dgm:prSet/>
      <dgm:spPr/>
      <dgm:t>
        <a:bodyPr/>
        <a:lstStyle/>
        <a:p>
          <a:endParaRPr lang="zh-CN" altLang="en-US" b="1">
            <a:latin typeface="华文中宋" pitchFamily="2" charset="-122"/>
            <a:ea typeface="华文中宋" pitchFamily="2" charset="-122"/>
          </a:endParaRPr>
        </a:p>
      </dgm:t>
    </dgm:pt>
    <dgm:pt modelId="{BFEC539F-F1B3-4F08-BC2A-BF6A0C8711A9}">
      <dgm:prSet phldrT="[文本]"/>
      <dgm:spPr>
        <a:ln>
          <a:noFill/>
        </a:ln>
        <a:effectLst>
          <a:outerShdw blurRad="127000" dist="38100" dir="2700000" algn="ctr">
            <a:srgbClr val="000000">
              <a:alpha val="45000"/>
            </a:srgbClr>
          </a:outerShdw>
        </a:effectLst>
        <a:scene3d>
          <a:camera prst="perspectiveFront" fov="2700000" zoom="91000">
            <a:rot lat="20376000" lon="1938000" rev="20112001"/>
          </a:camera>
          <a:lightRig rig="soft" dir="t">
            <a:rot lat="0" lon="0" rev="0"/>
          </a:lightRig>
        </a:scene3d>
        <a:sp3d prstMaterial="translucentPowder">
          <a:bevelT w="203200" h="50800" prst="softRound"/>
        </a:sp3d>
      </dgm:spPr>
      <dgm:t>
        <a:bodyPr/>
        <a:lstStyle/>
        <a:p>
          <a:r>
            <a:rPr lang="zh-CN" altLang="en-US" b="1" dirty="0" smtClean="0">
              <a:latin typeface="华文中宋" pitchFamily="2" charset="-122"/>
              <a:ea typeface="华文中宋" pitchFamily="2" charset="-122"/>
            </a:rPr>
            <a:t>精密分析</a:t>
          </a:r>
          <a:endParaRPr lang="zh-CN" altLang="en-US" b="1" dirty="0">
            <a:latin typeface="华文中宋" pitchFamily="2" charset="-122"/>
            <a:ea typeface="华文中宋" pitchFamily="2" charset="-122"/>
          </a:endParaRPr>
        </a:p>
      </dgm:t>
    </dgm:pt>
    <dgm:pt modelId="{EA3D1B3F-D282-4C76-9C26-8A529C3C2E76}" type="parTrans" cxnId="{8E907363-444A-4D19-B37E-5F093087F9D9}">
      <dgm:prSet/>
      <dgm:spPr/>
      <dgm:t>
        <a:bodyPr/>
        <a:lstStyle/>
        <a:p>
          <a:endParaRPr lang="zh-CN" altLang="en-US" b="1">
            <a:latin typeface="华文中宋" pitchFamily="2" charset="-122"/>
            <a:ea typeface="华文中宋" pitchFamily="2" charset="-122"/>
          </a:endParaRPr>
        </a:p>
      </dgm:t>
    </dgm:pt>
    <dgm:pt modelId="{C6FE7B7C-CD9F-4D19-89B2-52D9BA22F70F}" type="sibTrans" cxnId="{8E907363-444A-4D19-B37E-5F093087F9D9}">
      <dgm:prSet/>
      <dgm:spPr/>
      <dgm:t>
        <a:bodyPr/>
        <a:lstStyle/>
        <a:p>
          <a:endParaRPr lang="zh-CN" altLang="en-US" b="1">
            <a:latin typeface="华文中宋" pitchFamily="2" charset="-122"/>
            <a:ea typeface="华文中宋" pitchFamily="2" charset="-122"/>
          </a:endParaRPr>
        </a:p>
      </dgm:t>
    </dgm:pt>
    <dgm:pt modelId="{63B51A65-34B1-4DA3-A2DE-708E649233E7}" type="pres">
      <dgm:prSet presAssocID="{0BEA6AA6-28A7-4BF5-A3E4-8767151761A8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7762CDFF-8315-4D69-A8F8-A571589B005F}" type="pres">
      <dgm:prSet presAssocID="{4C930662-CE4B-4943-8534-CC635FFCA09C}" presName="vertOne" presStyleCnt="0"/>
      <dgm:spPr>
        <a:ln>
          <a:noFill/>
        </a:ln>
        <a:effectLst>
          <a:outerShdw blurRad="127000" dist="38100" dir="2700000" algn="ctr">
            <a:srgbClr val="000000">
              <a:alpha val="45000"/>
            </a:srgbClr>
          </a:outerShdw>
        </a:effectLst>
        <a:scene3d>
          <a:camera prst="perspectiveFront" fov="2700000" zoom="91000">
            <a:rot lat="20376000" lon="1938000" rev="20112001"/>
          </a:camera>
          <a:lightRig rig="soft" dir="t">
            <a:rot lat="0" lon="0" rev="0"/>
          </a:lightRig>
        </a:scene3d>
        <a:sp3d prstMaterial="translucentPowder">
          <a:bevelT w="203200" h="50800" prst="softRound"/>
        </a:sp3d>
      </dgm:spPr>
    </dgm:pt>
    <dgm:pt modelId="{24A16B59-EE8F-4FD5-99B8-26848DBFEB64}" type="pres">
      <dgm:prSet presAssocID="{4C930662-CE4B-4943-8534-CC635FFCA09C}" presName="txOn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D1E1B4F-F776-48DB-970E-C9E0F5CA40FB}" type="pres">
      <dgm:prSet presAssocID="{4C930662-CE4B-4943-8534-CC635FFCA09C}" presName="parTransOne" presStyleCnt="0"/>
      <dgm:spPr>
        <a:ln>
          <a:noFill/>
        </a:ln>
        <a:effectLst>
          <a:outerShdw blurRad="127000" dist="38100" dir="2700000" algn="ctr">
            <a:srgbClr val="000000">
              <a:alpha val="45000"/>
            </a:srgbClr>
          </a:outerShdw>
        </a:effectLst>
        <a:scene3d>
          <a:camera prst="perspectiveFront" fov="2700000" zoom="91000">
            <a:rot lat="20376000" lon="1938000" rev="20112001"/>
          </a:camera>
          <a:lightRig rig="soft" dir="t">
            <a:rot lat="0" lon="0" rev="0"/>
          </a:lightRig>
        </a:scene3d>
        <a:sp3d prstMaterial="translucentPowder">
          <a:bevelT w="203200" h="50800" prst="softRound"/>
        </a:sp3d>
      </dgm:spPr>
    </dgm:pt>
    <dgm:pt modelId="{B58FF5D4-8D2D-4C07-83AD-7EAB94546CD8}" type="pres">
      <dgm:prSet presAssocID="{4C930662-CE4B-4943-8534-CC635FFCA09C}" presName="horzOne" presStyleCnt="0"/>
      <dgm:spPr>
        <a:ln>
          <a:noFill/>
        </a:ln>
        <a:effectLst>
          <a:outerShdw blurRad="127000" dist="38100" dir="2700000" algn="ctr">
            <a:srgbClr val="000000">
              <a:alpha val="45000"/>
            </a:srgbClr>
          </a:outerShdw>
        </a:effectLst>
        <a:scene3d>
          <a:camera prst="perspectiveFront" fov="2700000" zoom="91000">
            <a:rot lat="20376000" lon="1938000" rev="20112001"/>
          </a:camera>
          <a:lightRig rig="soft" dir="t">
            <a:rot lat="0" lon="0" rev="0"/>
          </a:lightRig>
        </a:scene3d>
        <a:sp3d prstMaterial="translucentPowder">
          <a:bevelT w="203200" h="50800" prst="softRound"/>
        </a:sp3d>
      </dgm:spPr>
    </dgm:pt>
    <dgm:pt modelId="{B3BE276C-1450-4553-B4BB-7BC412C197EC}" type="pres">
      <dgm:prSet presAssocID="{44B20CF6-4B75-4FC9-999B-8A7F3BF68060}" presName="vertTwo" presStyleCnt="0"/>
      <dgm:spPr>
        <a:ln>
          <a:noFill/>
        </a:ln>
        <a:effectLst>
          <a:outerShdw blurRad="127000" dist="38100" dir="2700000" algn="ctr">
            <a:srgbClr val="000000">
              <a:alpha val="45000"/>
            </a:srgbClr>
          </a:outerShdw>
        </a:effectLst>
        <a:scene3d>
          <a:camera prst="perspectiveFront" fov="2700000" zoom="91000">
            <a:rot lat="20376000" lon="1938000" rev="20112001"/>
          </a:camera>
          <a:lightRig rig="soft" dir="t">
            <a:rot lat="0" lon="0" rev="0"/>
          </a:lightRig>
        </a:scene3d>
        <a:sp3d prstMaterial="translucentPowder">
          <a:bevelT w="203200" h="50800" prst="softRound"/>
        </a:sp3d>
      </dgm:spPr>
    </dgm:pt>
    <dgm:pt modelId="{D6C0B3EA-8941-4F8E-9C91-984D6FAB5673}" type="pres">
      <dgm:prSet presAssocID="{44B20CF6-4B75-4FC9-999B-8A7F3BF68060}" presName="txTwo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E70BAFD9-4C8E-47AF-901B-A2ECC8AC35C9}" type="pres">
      <dgm:prSet presAssocID="{44B20CF6-4B75-4FC9-999B-8A7F3BF68060}" presName="parTransTwo" presStyleCnt="0"/>
      <dgm:spPr>
        <a:ln>
          <a:noFill/>
        </a:ln>
        <a:effectLst>
          <a:outerShdw blurRad="127000" dist="38100" dir="2700000" algn="ctr">
            <a:srgbClr val="000000">
              <a:alpha val="45000"/>
            </a:srgbClr>
          </a:outerShdw>
        </a:effectLst>
        <a:scene3d>
          <a:camera prst="perspectiveFront" fov="2700000" zoom="91000">
            <a:rot lat="20376000" lon="1938000" rev="20112001"/>
          </a:camera>
          <a:lightRig rig="soft" dir="t">
            <a:rot lat="0" lon="0" rev="0"/>
          </a:lightRig>
        </a:scene3d>
        <a:sp3d prstMaterial="translucentPowder">
          <a:bevelT w="203200" h="50800" prst="softRound"/>
        </a:sp3d>
      </dgm:spPr>
    </dgm:pt>
    <dgm:pt modelId="{8D9427E5-5360-4710-B1D9-5BAB493D114D}" type="pres">
      <dgm:prSet presAssocID="{44B20CF6-4B75-4FC9-999B-8A7F3BF68060}" presName="horzTwo" presStyleCnt="0"/>
      <dgm:spPr>
        <a:ln>
          <a:noFill/>
        </a:ln>
        <a:effectLst>
          <a:outerShdw blurRad="127000" dist="38100" dir="2700000" algn="ctr">
            <a:srgbClr val="000000">
              <a:alpha val="45000"/>
            </a:srgbClr>
          </a:outerShdw>
        </a:effectLst>
        <a:scene3d>
          <a:camera prst="perspectiveFront" fov="2700000" zoom="91000">
            <a:rot lat="20376000" lon="1938000" rev="20112001"/>
          </a:camera>
          <a:lightRig rig="soft" dir="t">
            <a:rot lat="0" lon="0" rev="0"/>
          </a:lightRig>
        </a:scene3d>
        <a:sp3d prstMaterial="translucentPowder">
          <a:bevelT w="203200" h="50800" prst="softRound"/>
        </a:sp3d>
      </dgm:spPr>
    </dgm:pt>
    <dgm:pt modelId="{34986852-05F3-433C-A383-8AA9EB90967E}" type="pres">
      <dgm:prSet presAssocID="{B92E8D82-07A4-486E-8C9A-4F8E5853D16F}" presName="vertThree" presStyleCnt="0"/>
      <dgm:spPr>
        <a:ln>
          <a:noFill/>
        </a:ln>
        <a:effectLst>
          <a:outerShdw blurRad="127000" dist="38100" dir="2700000" algn="ctr">
            <a:srgbClr val="000000">
              <a:alpha val="45000"/>
            </a:srgbClr>
          </a:outerShdw>
        </a:effectLst>
        <a:scene3d>
          <a:camera prst="perspectiveFront" fov="2700000" zoom="91000">
            <a:rot lat="20376000" lon="1938000" rev="20112001"/>
          </a:camera>
          <a:lightRig rig="soft" dir="t">
            <a:rot lat="0" lon="0" rev="0"/>
          </a:lightRig>
        </a:scene3d>
        <a:sp3d prstMaterial="translucentPowder">
          <a:bevelT w="203200" h="50800" prst="softRound"/>
        </a:sp3d>
      </dgm:spPr>
    </dgm:pt>
    <dgm:pt modelId="{0E1369F0-B043-4E68-87C1-8B456E55F688}" type="pres">
      <dgm:prSet presAssocID="{B92E8D82-07A4-486E-8C9A-4F8E5853D16F}" presName="txThree" presStyleLbl="node3" presStyleIdx="0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B7A05A1A-8361-4123-B46E-29CC5B1C904B}" type="pres">
      <dgm:prSet presAssocID="{B92E8D82-07A4-486E-8C9A-4F8E5853D16F}" presName="horzThree" presStyleCnt="0"/>
      <dgm:spPr>
        <a:ln>
          <a:noFill/>
        </a:ln>
        <a:effectLst>
          <a:outerShdw blurRad="127000" dist="38100" dir="2700000" algn="ctr">
            <a:srgbClr val="000000">
              <a:alpha val="45000"/>
            </a:srgbClr>
          </a:outerShdw>
        </a:effectLst>
        <a:scene3d>
          <a:camera prst="perspectiveFront" fov="2700000" zoom="91000">
            <a:rot lat="20376000" lon="1938000" rev="20112001"/>
          </a:camera>
          <a:lightRig rig="soft" dir="t">
            <a:rot lat="0" lon="0" rev="0"/>
          </a:lightRig>
        </a:scene3d>
        <a:sp3d prstMaterial="translucentPowder">
          <a:bevelT w="203200" h="50800" prst="softRound"/>
        </a:sp3d>
      </dgm:spPr>
    </dgm:pt>
    <dgm:pt modelId="{B24BEA48-5678-4153-8475-2D4478B57E78}" type="pres">
      <dgm:prSet presAssocID="{B2B9A753-B86B-4070-B1BD-938F27960F65}" presName="sibSpaceThree" presStyleCnt="0"/>
      <dgm:spPr>
        <a:ln>
          <a:noFill/>
        </a:ln>
        <a:effectLst>
          <a:outerShdw blurRad="127000" dist="38100" dir="2700000" algn="ctr">
            <a:srgbClr val="000000">
              <a:alpha val="45000"/>
            </a:srgbClr>
          </a:outerShdw>
        </a:effectLst>
        <a:scene3d>
          <a:camera prst="perspectiveFront" fov="2700000" zoom="91000">
            <a:rot lat="20376000" lon="1938000" rev="20112001"/>
          </a:camera>
          <a:lightRig rig="soft" dir="t">
            <a:rot lat="0" lon="0" rev="0"/>
          </a:lightRig>
        </a:scene3d>
        <a:sp3d prstMaterial="translucentPowder">
          <a:bevelT w="203200" h="50800" prst="softRound"/>
        </a:sp3d>
      </dgm:spPr>
    </dgm:pt>
    <dgm:pt modelId="{78727132-C872-4D5C-B315-8BD553A04A36}" type="pres">
      <dgm:prSet presAssocID="{3B159B90-907A-4A39-A52D-FA7AE081481B}" presName="vertThree" presStyleCnt="0"/>
      <dgm:spPr>
        <a:ln>
          <a:noFill/>
        </a:ln>
        <a:effectLst>
          <a:outerShdw blurRad="127000" dist="38100" dir="2700000" algn="ctr">
            <a:srgbClr val="000000">
              <a:alpha val="45000"/>
            </a:srgbClr>
          </a:outerShdw>
        </a:effectLst>
        <a:scene3d>
          <a:camera prst="perspectiveFront" fov="2700000" zoom="91000">
            <a:rot lat="20376000" lon="1938000" rev="20112001"/>
          </a:camera>
          <a:lightRig rig="soft" dir="t">
            <a:rot lat="0" lon="0" rev="0"/>
          </a:lightRig>
        </a:scene3d>
        <a:sp3d prstMaterial="translucentPowder">
          <a:bevelT w="203200" h="50800" prst="softRound"/>
        </a:sp3d>
      </dgm:spPr>
    </dgm:pt>
    <dgm:pt modelId="{7441C752-F457-426D-9AB8-0B4F5060C480}" type="pres">
      <dgm:prSet presAssocID="{3B159B90-907A-4A39-A52D-FA7AE081481B}" presName="txThree" presStyleLbl="node3" presStyleIdx="1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E1AEADE9-0B44-45D1-A550-2484C1071599}" type="pres">
      <dgm:prSet presAssocID="{3B159B90-907A-4A39-A52D-FA7AE081481B}" presName="horzThree" presStyleCnt="0"/>
      <dgm:spPr>
        <a:ln>
          <a:noFill/>
        </a:ln>
        <a:effectLst>
          <a:outerShdw blurRad="127000" dist="38100" dir="2700000" algn="ctr">
            <a:srgbClr val="000000">
              <a:alpha val="45000"/>
            </a:srgbClr>
          </a:outerShdw>
        </a:effectLst>
        <a:scene3d>
          <a:camera prst="perspectiveFront" fov="2700000" zoom="91000">
            <a:rot lat="20376000" lon="1938000" rev="20112001"/>
          </a:camera>
          <a:lightRig rig="soft" dir="t">
            <a:rot lat="0" lon="0" rev="0"/>
          </a:lightRig>
        </a:scene3d>
        <a:sp3d prstMaterial="translucentPowder">
          <a:bevelT w="203200" h="50800" prst="softRound"/>
        </a:sp3d>
      </dgm:spPr>
    </dgm:pt>
    <dgm:pt modelId="{97FDB8F6-6B49-4CF1-A507-5A72E5983EE4}" type="pres">
      <dgm:prSet presAssocID="{9C24D18C-E0DE-4BAB-90B8-885047E72E97}" presName="sibSpaceTwo" presStyleCnt="0"/>
      <dgm:spPr>
        <a:ln>
          <a:noFill/>
        </a:ln>
        <a:effectLst>
          <a:outerShdw blurRad="127000" dist="38100" dir="2700000" algn="ctr">
            <a:srgbClr val="000000">
              <a:alpha val="45000"/>
            </a:srgbClr>
          </a:outerShdw>
        </a:effectLst>
        <a:scene3d>
          <a:camera prst="perspectiveFront" fov="2700000" zoom="91000">
            <a:rot lat="20376000" lon="1938000" rev="20112001"/>
          </a:camera>
          <a:lightRig rig="soft" dir="t">
            <a:rot lat="0" lon="0" rev="0"/>
          </a:lightRig>
        </a:scene3d>
        <a:sp3d prstMaterial="translucentPowder">
          <a:bevelT w="203200" h="50800" prst="softRound"/>
        </a:sp3d>
      </dgm:spPr>
    </dgm:pt>
    <dgm:pt modelId="{33640B8B-054A-491A-B18A-214553E7B42F}" type="pres">
      <dgm:prSet presAssocID="{A594DF2A-6FCC-4D00-A9CF-8C481CE66708}" presName="vertTwo" presStyleCnt="0"/>
      <dgm:spPr>
        <a:ln>
          <a:noFill/>
        </a:ln>
        <a:effectLst>
          <a:outerShdw blurRad="127000" dist="38100" dir="2700000" algn="ctr">
            <a:srgbClr val="000000">
              <a:alpha val="45000"/>
            </a:srgbClr>
          </a:outerShdw>
        </a:effectLst>
        <a:scene3d>
          <a:camera prst="perspectiveFront" fov="2700000" zoom="91000">
            <a:rot lat="20376000" lon="1938000" rev="20112001"/>
          </a:camera>
          <a:lightRig rig="soft" dir="t">
            <a:rot lat="0" lon="0" rev="0"/>
          </a:lightRig>
        </a:scene3d>
        <a:sp3d prstMaterial="translucentPowder">
          <a:bevelT w="203200" h="50800" prst="softRound"/>
        </a:sp3d>
      </dgm:spPr>
    </dgm:pt>
    <dgm:pt modelId="{4B063EAB-4151-473F-BF59-175BE17976A5}" type="pres">
      <dgm:prSet presAssocID="{A594DF2A-6FCC-4D00-A9CF-8C481CE66708}" presName="txTwo" presStyleLbl="node2" presStyleIdx="1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3F5E91F-132D-4FA8-A41C-61C0CEAD05B6}" type="pres">
      <dgm:prSet presAssocID="{A594DF2A-6FCC-4D00-A9CF-8C481CE66708}" presName="parTransTwo" presStyleCnt="0"/>
      <dgm:spPr>
        <a:ln>
          <a:noFill/>
        </a:ln>
        <a:effectLst>
          <a:outerShdw blurRad="127000" dist="38100" dir="2700000" algn="ctr">
            <a:srgbClr val="000000">
              <a:alpha val="45000"/>
            </a:srgbClr>
          </a:outerShdw>
        </a:effectLst>
        <a:scene3d>
          <a:camera prst="perspectiveFront" fov="2700000" zoom="91000">
            <a:rot lat="20376000" lon="1938000" rev="20112001"/>
          </a:camera>
          <a:lightRig rig="soft" dir="t">
            <a:rot lat="0" lon="0" rev="0"/>
          </a:lightRig>
        </a:scene3d>
        <a:sp3d prstMaterial="translucentPowder">
          <a:bevelT w="203200" h="50800" prst="softRound"/>
        </a:sp3d>
      </dgm:spPr>
    </dgm:pt>
    <dgm:pt modelId="{CA6447B4-58EF-4FC1-94B9-454D80D19361}" type="pres">
      <dgm:prSet presAssocID="{A594DF2A-6FCC-4D00-A9CF-8C481CE66708}" presName="horzTwo" presStyleCnt="0"/>
      <dgm:spPr>
        <a:ln>
          <a:noFill/>
        </a:ln>
        <a:effectLst>
          <a:outerShdw blurRad="127000" dist="38100" dir="2700000" algn="ctr">
            <a:srgbClr val="000000">
              <a:alpha val="45000"/>
            </a:srgbClr>
          </a:outerShdw>
        </a:effectLst>
        <a:scene3d>
          <a:camera prst="perspectiveFront" fov="2700000" zoom="91000">
            <a:rot lat="20376000" lon="1938000" rev="20112001"/>
          </a:camera>
          <a:lightRig rig="soft" dir="t">
            <a:rot lat="0" lon="0" rev="0"/>
          </a:lightRig>
        </a:scene3d>
        <a:sp3d prstMaterial="translucentPowder">
          <a:bevelT w="203200" h="50800" prst="softRound"/>
        </a:sp3d>
      </dgm:spPr>
    </dgm:pt>
    <dgm:pt modelId="{50E2FDA1-6945-438D-A58F-19EF06B2A1E7}" type="pres">
      <dgm:prSet presAssocID="{BFEC539F-F1B3-4F08-BC2A-BF6A0C8711A9}" presName="vertThree" presStyleCnt="0"/>
      <dgm:spPr>
        <a:ln>
          <a:noFill/>
        </a:ln>
        <a:effectLst>
          <a:outerShdw blurRad="127000" dist="38100" dir="2700000" algn="ctr">
            <a:srgbClr val="000000">
              <a:alpha val="45000"/>
            </a:srgbClr>
          </a:outerShdw>
        </a:effectLst>
        <a:scene3d>
          <a:camera prst="perspectiveFront" fov="2700000" zoom="91000">
            <a:rot lat="20376000" lon="1938000" rev="20112001"/>
          </a:camera>
          <a:lightRig rig="soft" dir="t">
            <a:rot lat="0" lon="0" rev="0"/>
          </a:lightRig>
        </a:scene3d>
        <a:sp3d prstMaterial="translucentPowder">
          <a:bevelT w="203200" h="50800" prst="softRound"/>
        </a:sp3d>
      </dgm:spPr>
    </dgm:pt>
    <dgm:pt modelId="{7F78A996-7F33-44D2-8531-708560CCEEFF}" type="pres">
      <dgm:prSet presAssocID="{BFEC539F-F1B3-4F08-BC2A-BF6A0C8711A9}" presName="txThree" presStyleLbl="node3" presStyleIdx="2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B8AFAA09-3351-4EC0-8DB7-A403C7B24624}" type="pres">
      <dgm:prSet presAssocID="{BFEC539F-F1B3-4F08-BC2A-BF6A0C8711A9}" presName="horzThree" presStyleCnt="0"/>
      <dgm:spPr>
        <a:ln>
          <a:noFill/>
        </a:ln>
        <a:effectLst>
          <a:outerShdw blurRad="127000" dist="38100" dir="2700000" algn="ctr">
            <a:srgbClr val="000000">
              <a:alpha val="45000"/>
            </a:srgbClr>
          </a:outerShdw>
        </a:effectLst>
        <a:scene3d>
          <a:camera prst="perspectiveFront" fov="2700000" zoom="91000">
            <a:rot lat="20376000" lon="1938000" rev="20112001"/>
          </a:camera>
          <a:lightRig rig="soft" dir="t">
            <a:rot lat="0" lon="0" rev="0"/>
          </a:lightRig>
        </a:scene3d>
        <a:sp3d prstMaterial="translucentPowder">
          <a:bevelT w="203200" h="50800" prst="softRound"/>
        </a:sp3d>
      </dgm:spPr>
    </dgm:pt>
  </dgm:ptLst>
  <dgm:cxnLst>
    <dgm:cxn modelId="{4F1DA986-2C36-4664-8D6F-24BDB36D03DE}" srcId="{44B20CF6-4B75-4FC9-999B-8A7F3BF68060}" destId="{3B159B90-907A-4A39-A52D-FA7AE081481B}" srcOrd="1" destOrd="0" parTransId="{C60B2643-0E7C-4389-9F01-0AF579C6431E}" sibTransId="{853F55D8-E452-4E5E-9063-AE612C0621C0}"/>
    <dgm:cxn modelId="{8E907363-444A-4D19-B37E-5F093087F9D9}" srcId="{A594DF2A-6FCC-4D00-A9CF-8C481CE66708}" destId="{BFEC539F-F1B3-4F08-BC2A-BF6A0C8711A9}" srcOrd="0" destOrd="0" parTransId="{EA3D1B3F-D282-4C76-9C26-8A529C3C2E76}" sibTransId="{C6FE7B7C-CD9F-4D19-89B2-52D9BA22F70F}"/>
    <dgm:cxn modelId="{BDF848A3-A5F3-42F9-9064-942991C39C3C}" srcId="{44B20CF6-4B75-4FC9-999B-8A7F3BF68060}" destId="{B92E8D82-07A4-486E-8C9A-4F8E5853D16F}" srcOrd="0" destOrd="0" parTransId="{272DB7F8-AB6D-4D60-838B-DA76DE4E9931}" sibTransId="{B2B9A753-B86B-4070-B1BD-938F27960F65}"/>
    <dgm:cxn modelId="{22ABFB19-31B2-40FB-BEB4-F400E587D50D}" type="presOf" srcId="{3B159B90-907A-4A39-A52D-FA7AE081481B}" destId="{7441C752-F457-426D-9AB8-0B4F5060C480}" srcOrd="0" destOrd="0" presId="urn:microsoft.com/office/officeart/2005/8/layout/hierarchy4"/>
    <dgm:cxn modelId="{88F7E4D7-4EA0-4DA1-8214-F9B88E877B11}" type="presOf" srcId="{BFEC539F-F1B3-4F08-BC2A-BF6A0C8711A9}" destId="{7F78A996-7F33-44D2-8531-708560CCEEFF}" srcOrd="0" destOrd="0" presId="urn:microsoft.com/office/officeart/2005/8/layout/hierarchy4"/>
    <dgm:cxn modelId="{06BA7E97-B0BB-4F0D-BA17-F6CDD0404FA1}" type="presOf" srcId="{4C930662-CE4B-4943-8534-CC635FFCA09C}" destId="{24A16B59-EE8F-4FD5-99B8-26848DBFEB64}" srcOrd="0" destOrd="0" presId="urn:microsoft.com/office/officeart/2005/8/layout/hierarchy4"/>
    <dgm:cxn modelId="{27CA9097-808F-4B40-BA8E-45E2F6870341}" type="presOf" srcId="{A594DF2A-6FCC-4D00-A9CF-8C481CE66708}" destId="{4B063EAB-4151-473F-BF59-175BE17976A5}" srcOrd="0" destOrd="0" presId="urn:microsoft.com/office/officeart/2005/8/layout/hierarchy4"/>
    <dgm:cxn modelId="{F01355CF-11EF-418D-80F0-31698A0AC631}" srcId="{4C930662-CE4B-4943-8534-CC635FFCA09C}" destId="{A594DF2A-6FCC-4D00-A9CF-8C481CE66708}" srcOrd="1" destOrd="0" parTransId="{3C31CB46-62CA-4102-89F8-FE4A6A9CE3D7}" sibTransId="{7BE28F03-9916-488B-B89F-BFCDE2963CC1}"/>
    <dgm:cxn modelId="{CAE3B1A9-9C36-494B-AA96-BFACD3BECFF2}" srcId="{0BEA6AA6-28A7-4BF5-A3E4-8767151761A8}" destId="{4C930662-CE4B-4943-8534-CC635FFCA09C}" srcOrd="0" destOrd="0" parTransId="{74DFAAC8-2A97-41CD-9E62-691A4E8220B4}" sibTransId="{58FFD7E5-126E-4944-B90C-F92A2E12CD6A}"/>
    <dgm:cxn modelId="{C0E9EA69-9859-4E1C-AAAB-8D2471ADDC87}" type="presOf" srcId="{B92E8D82-07A4-486E-8C9A-4F8E5853D16F}" destId="{0E1369F0-B043-4E68-87C1-8B456E55F688}" srcOrd="0" destOrd="0" presId="urn:microsoft.com/office/officeart/2005/8/layout/hierarchy4"/>
    <dgm:cxn modelId="{946932C8-A588-4D69-A2DB-2E2A7AB92C27}" type="presOf" srcId="{44B20CF6-4B75-4FC9-999B-8A7F3BF68060}" destId="{D6C0B3EA-8941-4F8E-9C91-984D6FAB5673}" srcOrd="0" destOrd="0" presId="urn:microsoft.com/office/officeart/2005/8/layout/hierarchy4"/>
    <dgm:cxn modelId="{5C613AB0-F9C8-44A4-AD35-6560FAF0B9B1}" type="presOf" srcId="{0BEA6AA6-28A7-4BF5-A3E4-8767151761A8}" destId="{63B51A65-34B1-4DA3-A2DE-708E649233E7}" srcOrd="0" destOrd="0" presId="urn:microsoft.com/office/officeart/2005/8/layout/hierarchy4"/>
    <dgm:cxn modelId="{5F2E4858-9A87-4B7D-A4DE-BFD8D47F9BAF}" srcId="{4C930662-CE4B-4943-8534-CC635FFCA09C}" destId="{44B20CF6-4B75-4FC9-999B-8A7F3BF68060}" srcOrd="0" destOrd="0" parTransId="{64BB4A40-0493-422F-8074-18F956FE05A4}" sibTransId="{9C24D18C-E0DE-4BAB-90B8-885047E72E97}"/>
    <dgm:cxn modelId="{E1096084-C128-4963-98A1-C7A2A4AF46A1}" type="presParOf" srcId="{63B51A65-34B1-4DA3-A2DE-708E649233E7}" destId="{7762CDFF-8315-4D69-A8F8-A571589B005F}" srcOrd="0" destOrd="0" presId="urn:microsoft.com/office/officeart/2005/8/layout/hierarchy4"/>
    <dgm:cxn modelId="{4071020C-3182-4F3E-B133-709609C20862}" type="presParOf" srcId="{7762CDFF-8315-4D69-A8F8-A571589B005F}" destId="{24A16B59-EE8F-4FD5-99B8-26848DBFEB64}" srcOrd="0" destOrd="0" presId="urn:microsoft.com/office/officeart/2005/8/layout/hierarchy4"/>
    <dgm:cxn modelId="{FDCB2513-3CD2-4E69-986B-6CA0E1D25614}" type="presParOf" srcId="{7762CDFF-8315-4D69-A8F8-A571589B005F}" destId="{1D1E1B4F-F776-48DB-970E-C9E0F5CA40FB}" srcOrd="1" destOrd="0" presId="urn:microsoft.com/office/officeart/2005/8/layout/hierarchy4"/>
    <dgm:cxn modelId="{175BEA71-8E7B-42E4-A4B0-65DBB75C24D8}" type="presParOf" srcId="{7762CDFF-8315-4D69-A8F8-A571589B005F}" destId="{B58FF5D4-8D2D-4C07-83AD-7EAB94546CD8}" srcOrd="2" destOrd="0" presId="urn:microsoft.com/office/officeart/2005/8/layout/hierarchy4"/>
    <dgm:cxn modelId="{49E20DE6-9C38-4210-8959-7D6D849D3B89}" type="presParOf" srcId="{B58FF5D4-8D2D-4C07-83AD-7EAB94546CD8}" destId="{B3BE276C-1450-4553-B4BB-7BC412C197EC}" srcOrd="0" destOrd="0" presId="urn:microsoft.com/office/officeart/2005/8/layout/hierarchy4"/>
    <dgm:cxn modelId="{CE163B97-5F1F-4961-A9C5-E2A9A5B117E8}" type="presParOf" srcId="{B3BE276C-1450-4553-B4BB-7BC412C197EC}" destId="{D6C0B3EA-8941-4F8E-9C91-984D6FAB5673}" srcOrd="0" destOrd="0" presId="urn:microsoft.com/office/officeart/2005/8/layout/hierarchy4"/>
    <dgm:cxn modelId="{A81A7446-0C48-439E-850A-53830337AC30}" type="presParOf" srcId="{B3BE276C-1450-4553-B4BB-7BC412C197EC}" destId="{E70BAFD9-4C8E-47AF-901B-A2ECC8AC35C9}" srcOrd="1" destOrd="0" presId="urn:microsoft.com/office/officeart/2005/8/layout/hierarchy4"/>
    <dgm:cxn modelId="{0732C74A-374F-4308-8D8E-A82AD724423C}" type="presParOf" srcId="{B3BE276C-1450-4553-B4BB-7BC412C197EC}" destId="{8D9427E5-5360-4710-B1D9-5BAB493D114D}" srcOrd="2" destOrd="0" presId="urn:microsoft.com/office/officeart/2005/8/layout/hierarchy4"/>
    <dgm:cxn modelId="{A4EDB6AE-2060-4672-B1DF-B8DCDC028359}" type="presParOf" srcId="{8D9427E5-5360-4710-B1D9-5BAB493D114D}" destId="{34986852-05F3-433C-A383-8AA9EB90967E}" srcOrd="0" destOrd="0" presId="urn:microsoft.com/office/officeart/2005/8/layout/hierarchy4"/>
    <dgm:cxn modelId="{F2242649-9C91-4925-893A-3754603AAE2A}" type="presParOf" srcId="{34986852-05F3-433C-A383-8AA9EB90967E}" destId="{0E1369F0-B043-4E68-87C1-8B456E55F688}" srcOrd="0" destOrd="0" presId="urn:microsoft.com/office/officeart/2005/8/layout/hierarchy4"/>
    <dgm:cxn modelId="{C4F884BB-59D7-407D-8DB0-43ED03D3DB60}" type="presParOf" srcId="{34986852-05F3-433C-A383-8AA9EB90967E}" destId="{B7A05A1A-8361-4123-B46E-29CC5B1C904B}" srcOrd="1" destOrd="0" presId="urn:microsoft.com/office/officeart/2005/8/layout/hierarchy4"/>
    <dgm:cxn modelId="{AE8D35B4-BBD3-4F7D-8FAD-0FE42262E29D}" type="presParOf" srcId="{8D9427E5-5360-4710-B1D9-5BAB493D114D}" destId="{B24BEA48-5678-4153-8475-2D4478B57E78}" srcOrd="1" destOrd="0" presId="urn:microsoft.com/office/officeart/2005/8/layout/hierarchy4"/>
    <dgm:cxn modelId="{C6BA61A7-B143-4D6E-8057-11D679D40A56}" type="presParOf" srcId="{8D9427E5-5360-4710-B1D9-5BAB493D114D}" destId="{78727132-C872-4D5C-B315-8BD553A04A36}" srcOrd="2" destOrd="0" presId="urn:microsoft.com/office/officeart/2005/8/layout/hierarchy4"/>
    <dgm:cxn modelId="{51A883FC-5BA7-4399-AE12-17C2773AADEB}" type="presParOf" srcId="{78727132-C872-4D5C-B315-8BD553A04A36}" destId="{7441C752-F457-426D-9AB8-0B4F5060C480}" srcOrd="0" destOrd="0" presId="urn:microsoft.com/office/officeart/2005/8/layout/hierarchy4"/>
    <dgm:cxn modelId="{3058005A-5A6B-4AD5-A2A4-99846E25756E}" type="presParOf" srcId="{78727132-C872-4D5C-B315-8BD553A04A36}" destId="{E1AEADE9-0B44-45D1-A550-2484C1071599}" srcOrd="1" destOrd="0" presId="urn:microsoft.com/office/officeart/2005/8/layout/hierarchy4"/>
    <dgm:cxn modelId="{6C89826C-B660-46BA-B9C5-F4EAB1B6A470}" type="presParOf" srcId="{B58FF5D4-8D2D-4C07-83AD-7EAB94546CD8}" destId="{97FDB8F6-6B49-4CF1-A507-5A72E5983EE4}" srcOrd="1" destOrd="0" presId="urn:microsoft.com/office/officeart/2005/8/layout/hierarchy4"/>
    <dgm:cxn modelId="{FB7B67BD-C3F5-4753-A1C5-2AECF30206B0}" type="presParOf" srcId="{B58FF5D4-8D2D-4C07-83AD-7EAB94546CD8}" destId="{33640B8B-054A-491A-B18A-214553E7B42F}" srcOrd="2" destOrd="0" presId="urn:microsoft.com/office/officeart/2005/8/layout/hierarchy4"/>
    <dgm:cxn modelId="{003CC527-C21C-47BE-812A-3C9714CE5B29}" type="presParOf" srcId="{33640B8B-054A-491A-B18A-214553E7B42F}" destId="{4B063EAB-4151-473F-BF59-175BE17976A5}" srcOrd="0" destOrd="0" presId="urn:microsoft.com/office/officeart/2005/8/layout/hierarchy4"/>
    <dgm:cxn modelId="{8152C222-07F7-4AA0-8EE8-25504EF9F4E9}" type="presParOf" srcId="{33640B8B-054A-491A-B18A-214553E7B42F}" destId="{F3F5E91F-132D-4FA8-A41C-61C0CEAD05B6}" srcOrd="1" destOrd="0" presId="urn:microsoft.com/office/officeart/2005/8/layout/hierarchy4"/>
    <dgm:cxn modelId="{D7E71656-0F77-4F3E-A64F-CEEA79BB4281}" type="presParOf" srcId="{33640B8B-054A-491A-B18A-214553E7B42F}" destId="{CA6447B4-58EF-4FC1-94B9-454D80D19361}" srcOrd="2" destOrd="0" presId="urn:microsoft.com/office/officeart/2005/8/layout/hierarchy4"/>
    <dgm:cxn modelId="{C6ACAA41-5F57-4525-85A6-A8038689E20B}" type="presParOf" srcId="{CA6447B4-58EF-4FC1-94B9-454D80D19361}" destId="{50E2FDA1-6945-438D-A58F-19EF06B2A1E7}" srcOrd="0" destOrd="0" presId="urn:microsoft.com/office/officeart/2005/8/layout/hierarchy4"/>
    <dgm:cxn modelId="{F9BEBEAB-9AEF-4085-9CA2-522F57242A76}" type="presParOf" srcId="{50E2FDA1-6945-438D-A58F-19EF06B2A1E7}" destId="{7F78A996-7F33-44D2-8531-708560CCEEFF}" srcOrd="0" destOrd="0" presId="urn:microsoft.com/office/officeart/2005/8/layout/hierarchy4"/>
    <dgm:cxn modelId="{AA3FE169-F2B6-4750-90D0-FF87F81A87B7}" type="presParOf" srcId="{50E2FDA1-6945-438D-A58F-19EF06B2A1E7}" destId="{B8AFAA09-3351-4EC0-8DB7-A403C7B24624}" srcOrd="1" destOrd="0" presId="urn:microsoft.com/office/officeart/2005/8/layout/hierarchy4"/>
  </dgm:cxnLst>
  <dgm:bg/>
  <dgm:whole>
    <a:effectLst/>
  </dgm:whole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BEA6AA6-28A7-4BF5-A3E4-8767151761A8}" type="doc">
      <dgm:prSet loTypeId="urn:microsoft.com/office/officeart/2005/8/layout/hierarchy4" loCatId="hierarchy" qsTypeId="urn:microsoft.com/office/officeart/2005/8/quickstyle/3d7" qsCatId="3D" csTypeId="urn:microsoft.com/office/officeart/2005/8/colors/accent1_2" csCatId="accent1" phldr="1"/>
      <dgm:spPr>
        <a:scene3d>
          <a:camera prst="perspectiveFront" fov="2700000" zoom="91000">
            <a:rot lat="20376000" lon="1938000" rev="20112001"/>
          </a:camera>
          <a:lightRig rig="soft" dir="t">
            <a:rot lat="0" lon="0" rev="0"/>
          </a:lightRig>
        </a:scene3d>
      </dgm:spPr>
      <dgm:t>
        <a:bodyPr/>
        <a:lstStyle/>
        <a:p>
          <a:endParaRPr lang="zh-CN" altLang="en-US"/>
        </a:p>
      </dgm:t>
    </dgm:pt>
    <dgm:pt modelId="{4C930662-CE4B-4943-8534-CC635FFCA09C}">
      <dgm:prSet phldrT="[文本]"/>
      <dgm:spPr>
        <a:ln>
          <a:noFill/>
        </a:ln>
        <a:effectLst>
          <a:outerShdw blurRad="127000" dist="38100" dir="2700000" algn="ctr">
            <a:srgbClr val="000000">
              <a:alpha val="45000"/>
            </a:srgbClr>
          </a:outerShdw>
        </a:effectLst>
        <a:scene3d>
          <a:camera prst="perspectiveFront" fov="2700000" zoom="91000">
            <a:rot lat="20376000" lon="1938000" rev="20112001"/>
          </a:camera>
          <a:lightRig rig="soft" dir="t">
            <a:rot lat="0" lon="0" rev="0"/>
          </a:lightRig>
        </a:scene3d>
        <a:sp3d prstMaterial="translucentPowder">
          <a:bevelT w="203200" h="50800" prst="softRound"/>
        </a:sp3d>
      </dgm:spPr>
      <dgm:t>
        <a:bodyPr/>
        <a:lstStyle/>
        <a:p>
          <a:r>
            <a:rPr lang="en-US" altLang="zh-CN" b="1" dirty="0" smtClean="0">
              <a:latin typeface="华文中宋" pitchFamily="2" charset="-122"/>
              <a:ea typeface="华文中宋" pitchFamily="2" charset="-122"/>
            </a:rPr>
            <a:t>Open API</a:t>
          </a:r>
          <a:r>
            <a:rPr lang="zh-CN" altLang="en-US" b="1" dirty="0" smtClean="0">
              <a:latin typeface="华文中宋" pitchFamily="2" charset="-122"/>
              <a:ea typeface="华文中宋" pitchFamily="2" charset="-122"/>
            </a:rPr>
            <a:t>：激动自有内容及自定义播放器的完全开放</a:t>
          </a:r>
          <a:endParaRPr lang="zh-CN" altLang="en-US" b="1" dirty="0">
            <a:latin typeface="华文中宋" pitchFamily="2" charset="-122"/>
            <a:ea typeface="华文中宋" pitchFamily="2" charset="-122"/>
          </a:endParaRPr>
        </a:p>
      </dgm:t>
    </dgm:pt>
    <dgm:pt modelId="{74DFAAC8-2A97-41CD-9E62-691A4E8220B4}" type="parTrans" cxnId="{CAE3B1A9-9C36-494B-AA96-BFACD3BECFF2}">
      <dgm:prSet/>
      <dgm:spPr/>
      <dgm:t>
        <a:bodyPr/>
        <a:lstStyle/>
        <a:p>
          <a:endParaRPr lang="zh-CN" altLang="en-US" b="1">
            <a:latin typeface="华文中宋" pitchFamily="2" charset="-122"/>
            <a:ea typeface="华文中宋" pitchFamily="2" charset="-122"/>
          </a:endParaRPr>
        </a:p>
      </dgm:t>
    </dgm:pt>
    <dgm:pt modelId="{58FFD7E5-126E-4944-B90C-F92A2E12CD6A}" type="sibTrans" cxnId="{CAE3B1A9-9C36-494B-AA96-BFACD3BECFF2}">
      <dgm:prSet/>
      <dgm:spPr/>
      <dgm:t>
        <a:bodyPr/>
        <a:lstStyle/>
        <a:p>
          <a:endParaRPr lang="zh-CN" altLang="en-US" b="1">
            <a:latin typeface="华文中宋" pitchFamily="2" charset="-122"/>
            <a:ea typeface="华文中宋" pitchFamily="2" charset="-122"/>
          </a:endParaRPr>
        </a:p>
      </dgm:t>
    </dgm:pt>
    <dgm:pt modelId="{44B20CF6-4B75-4FC9-999B-8A7F3BF68060}">
      <dgm:prSet phldrT="[文本]"/>
      <dgm:spPr>
        <a:ln>
          <a:noFill/>
        </a:ln>
        <a:effectLst>
          <a:outerShdw blurRad="127000" dist="38100" dir="2700000" algn="ctr">
            <a:srgbClr val="000000">
              <a:alpha val="45000"/>
            </a:srgbClr>
          </a:outerShdw>
        </a:effectLst>
        <a:scene3d>
          <a:camera prst="perspectiveFront" fov="2700000" zoom="91000">
            <a:rot lat="20376000" lon="1938000" rev="20112001"/>
          </a:camera>
          <a:lightRig rig="soft" dir="t">
            <a:rot lat="0" lon="0" rev="0"/>
          </a:lightRig>
        </a:scene3d>
        <a:sp3d prstMaterial="translucentPowder">
          <a:bevelT w="203200" h="50800" prst="softRound"/>
        </a:sp3d>
      </dgm:spPr>
      <dgm:t>
        <a:bodyPr/>
        <a:lstStyle/>
        <a:p>
          <a:r>
            <a:rPr lang="zh-CN" altLang="en-US" b="1" dirty="0" smtClean="0">
              <a:latin typeface="华文中宋" pitchFamily="2" charset="-122"/>
              <a:ea typeface="华文中宋" pitchFamily="2" charset="-122"/>
            </a:rPr>
            <a:t>播放器实现</a:t>
          </a:r>
          <a:endParaRPr lang="en-US" altLang="zh-CN" b="1" dirty="0" smtClean="0">
            <a:latin typeface="华文中宋" pitchFamily="2" charset="-122"/>
            <a:ea typeface="华文中宋" pitchFamily="2" charset="-122"/>
          </a:endParaRPr>
        </a:p>
        <a:p>
          <a:r>
            <a:rPr lang="zh-CN" altLang="en-US" b="1" dirty="0" smtClean="0">
              <a:latin typeface="华文中宋" pitchFamily="2" charset="-122"/>
              <a:ea typeface="华文中宋" pitchFamily="2" charset="-122"/>
            </a:rPr>
            <a:t>全息自定义</a:t>
          </a:r>
          <a:endParaRPr lang="zh-CN" altLang="en-US" b="1" dirty="0">
            <a:latin typeface="华文中宋" pitchFamily="2" charset="-122"/>
            <a:ea typeface="华文中宋" pitchFamily="2" charset="-122"/>
          </a:endParaRPr>
        </a:p>
      </dgm:t>
    </dgm:pt>
    <dgm:pt modelId="{64BB4A40-0493-422F-8074-18F956FE05A4}" type="parTrans" cxnId="{5F2E4858-9A87-4B7D-A4DE-BFD8D47F9BAF}">
      <dgm:prSet/>
      <dgm:spPr/>
      <dgm:t>
        <a:bodyPr/>
        <a:lstStyle/>
        <a:p>
          <a:endParaRPr lang="zh-CN" altLang="en-US" b="1">
            <a:latin typeface="华文中宋" pitchFamily="2" charset="-122"/>
            <a:ea typeface="华文中宋" pitchFamily="2" charset="-122"/>
          </a:endParaRPr>
        </a:p>
      </dgm:t>
    </dgm:pt>
    <dgm:pt modelId="{9C24D18C-E0DE-4BAB-90B8-885047E72E97}" type="sibTrans" cxnId="{5F2E4858-9A87-4B7D-A4DE-BFD8D47F9BAF}">
      <dgm:prSet/>
      <dgm:spPr/>
      <dgm:t>
        <a:bodyPr/>
        <a:lstStyle/>
        <a:p>
          <a:endParaRPr lang="zh-CN" altLang="en-US" b="1">
            <a:latin typeface="华文中宋" pitchFamily="2" charset="-122"/>
            <a:ea typeface="华文中宋" pitchFamily="2" charset="-122"/>
          </a:endParaRPr>
        </a:p>
      </dgm:t>
    </dgm:pt>
    <dgm:pt modelId="{B92E8D82-07A4-486E-8C9A-4F8E5853D16F}">
      <dgm:prSet phldrT="[文本]"/>
      <dgm:spPr>
        <a:ln>
          <a:noFill/>
        </a:ln>
        <a:effectLst>
          <a:outerShdw blurRad="127000" dist="38100" dir="2700000" algn="ctr">
            <a:srgbClr val="000000">
              <a:alpha val="45000"/>
            </a:srgbClr>
          </a:outerShdw>
        </a:effectLst>
        <a:scene3d>
          <a:camera prst="perspectiveFront" fov="2700000" zoom="91000">
            <a:rot lat="20376000" lon="1938000" rev="20112001"/>
          </a:camera>
          <a:lightRig rig="soft" dir="t">
            <a:rot lat="0" lon="0" rev="0"/>
          </a:lightRig>
        </a:scene3d>
        <a:sp3d prstMaterial="translucentPowder">
          <a:bevelT w="203200" h="50800" prst="softRound"/>
        </a:sp3d>
      </dgm:spPr>
      <dgm:t>
        <a:bodyPr/>
        <a:lstStyle/>
        <a:p>
          <a:r>
            <a:rPr lang="zh-CN" altLang="en-US" b="1" dirty="0" smtClean="0">
              <a:latin typeface="华文中宋" pitchFamily="2" charset="-122"/>
              <a:ea typeface="华文中宋" pitchFamily="2" charset="-122"/>
            </a:rPr>
            <a:t>设计要素（</a:t>
          </a:r>
          <a:r>
            <a:rPr lang="en-US" altLang="zh-CN" b="1" dirty="0" smtClean="0">
              <a:latin typeface="华文中宋" pitchFamily="2" charset="-122"/>
              <a:ea typeface="华文中宋" pitchFamily="2" charset="-122"/>
            </a:rPr>
            <a:t>logo</a:t>
          </a:r>
          <a:r>
            <a:rPr lang="zh-CN" altLang="en-US" b="1" dirty="0" smtClean="0">
              <a:latin typeface="华文中宋" pitchFamily="2" charset="-122"/>
              <a:ea typeface="华文中宋" pitchFamily="2" charset="-122"/>
            </a:rPr>
            <a:t>、皮肤等）</a:t>
          </a:r>
          <a:endParaRPr lang="zh-CN" altLang="en-US" b="1" dirty="0">
            <a:latin typeface="华文中宋" pitchFamily="2" charset="-122"/>
            <a:ea typeface="华文中宋" pitchFamily="2" charset="-122"/>
          </a:endParaRPr>
        </a:p>
      </dgm:t>
    </dgm:pt>
    <dgm:pt modelId="{272DB7F8-AB6D-4D60-838B-DA76DE4E9931}" type="parTrans" cxnId="{BDF848A3-A5F3-42F9-9064-942991C39C3C}">
      <dgm:prSet/>
      <dgm:spPr/>
      <dgm:t>
        <a:bodyPr/>
        <a:lstStyle/>
        <a:p>
          <a:endParaRPr lang="zh-CN" altLang="en-US" b="1">
            <a:latin typeface="华文中宋" pitchFamily="2" charset="-122"/>
            <a:ea typeface="华文中宋" pitchFamily="2" charset="-122"/>
          </a:endParaRPr>
        </a:p>
      </dgm:t>
    </dgm:pt>
    <dgm:pt modelId="{B2B9A753-B86B-4070-B1BD-938F27960F65}" type="sibTrans" cxnId="{BDF848A3-A5F3-42F9-9064-942991C39C3C}">
      <dgm:prSet/>
      <dgm:spPr/>
      <dgm:t>
        <a:bodyPr/>
        <a:lstStyle/>
        <a:p>
          <a:endParaRPr lang="zh-CN" altLang="en-US" b="1">
            <a:latin typeface="华文中宋" pitchFamily="2" charset="-122"/>
            <a:ea typeface="华文中宋" pitchFamily="2" charset="-122"/>
          </a:endParaRPr>
        </a:p>
      </dgm:t>
    </dgm:pt>
    <dgm:pt modelId="{3B159B90-907A-4A39-A52D-FA7AE081481B}">
      <dgm:prSet phldrT="[文本]"/>
      <dgm:spPr>
        <a:ln>
          <a:noFill/>
        </a:ln>
        <a:effectLst>
          <a:outerShdw blurRad="127000" dist="38100" dir="2700000" algn="ctr">
            <a:srgbClr val="000000">
              <a:alpha val="45000"/>
            </a:srgbClr>
          </a:outerShdw>
        </a:effectLst>
        <a:scene3d>
          <a:camera prst="perspectiveFront" fov="2700000" zoom="91000">
            <a:rot lat="20376000" lon="1938000" rev="20112001"/>
          </a:camera>
          <a:lightRig rig="soft" dir="t">
            <a:rot lat="0" lon="0" rev="0"/>
          </a:lightRig>
        </a:scene3d>
        <a:sp3d prstMaterial="translucentPowder">
          <a:bevelT w="203200" h="50800" prst="softRound"/>
        </a:sp3d>
      </dgm:spPr>
      <dgm:t>
        <a:bodyPr/>
        <a:lstStyle/>
        <a:p>
          <a:r>
            <a:rPr lang="zh-CN" altLang="en-US" b="1" dirty="0" smtClean="0">
              <a:latin typeface="华文中宋" pitchFamily="2" charset="-122"/>
              <a:ea typeface="华文中宋" pitchFamily="2" charset="-122"/>
            </a:rPr>
            <a:t>功能要素（分享、后推荐等）</a:t>
          </a:r>
          <a:endParaRPr lang="zh-CN" altLang="en-US" b="1" dirty="0">
            <a:latin typeface="华文中宋" pitchFamily="2" charset="-122"/>
            <a:ea typeface="华文中宋" pitchFamily="2" charset="-122"/>
          </a:endParaRPr>
        </a:p>
      </dgm:t>
    </dgm:pt>
    <dgm:pt modelId="{C60B2643-0E7C-4389-9F01-0AF579C6431E}" type="parTrans" cxnId="{4F1DA986-2C36-4664-8D6F-24BDB36D03DE}">
      <dgm:prSet/>
      <dgm:spPr/>
      <dgm:t>
        <a:bodyPr/>
        <a:lstStyle/>
        <a:p>
          <a:endParaRPr lang="zh-CN" altLang="en-US" b="1">
            <a:latin typeface="华文中宋" pitchFamily="2" charset="-122"/>
            <a:ea typeface="华文中宋" pitchFamily="2" charset="-122"/>
          </a:endParaRPr>
        </a:p>
      </dgm:t>
    </dgm:pt>
    <dgm:pt modelId="{853F55D8-E452-4E5E-9063-AE612C0621C0}" type="sibTrans" cxnId="{4F1DA986-2C36-4664-8D6F-24BDB36D03DE}">
      <dgm:prSet/>
      <dgm:spPr/>
      <dgm:t>
        <a:bodyPr/>
        <a:lstStyle/>
        <a:p>
          <a:endParaRPr lang="zh-CN" altLang="en-US" b="1">
            <a:latin typeface="华文中宋" pitchFamily="2" charset="-122"/>
            <a:ea typeface="华文中宋" pitchFamily="2" charset="-122"/>
          </a:endParaRPr>
        </a:p>
      </dgm:t>
    </dgm:pt>
    <dgm:pt modelId="{A594DF2A-6FCC-4D00-A9CF-8C481CE66708}">
      <dgm:prSet phldrT="[文本]"/>
      <dgm:spPr>
        <a:ln>
          <a:noFill/>
        </a:ln>
        <a:effectLst>
          <a:outerShdw blurRad="127000" dist="38100" dir="2700000" algn="ctr">
            <a:srgbClr val="000000">
              <a:alpha val="45000"/>
            </a:srgbClr>
          </a:outerShdw>
        </a:effectLst>
        <a:scene3d>
          <a:camera prst="perspectiveFront" fov="2700000" zoom="91000">
            <a:rot lat="20376000" lon="1938000" rev="20112001"/>
          </a:camera>
          <a:lightRig rig="soft" dir="t">
            <a:rot lat="0" lon="0" rev="0"/>
          </a:lightRig>
        </a:scene3d>
        <a:sp3d prstMaterial="translucentPowder">
          <a:bevelT w="203200" h="50800" prst="softRound"/>
        </a:sp3d>
      </dgm:spPr>
      <dgm:t>
        <a:bodyPr/>
        <a:lstStyle/>
        <a:p>
          <a:r>
            <a:rPr lang="zh-CN" altLang="en-US" b="1" dirty="0" smtClean="0">
              <a:latin typeface="华文中宋" pitchFamily="2" charset="-122"/>
              <a:ea typeface="华文中宋" pitchFamily="2" charset="-122"/>
            </a:rPr>
            <a:t>海量视频信息库</a:t>
          </a:r>
          <a:endParaRPr lang="zh-CN" altLang="en-US" b="1" dirty="0">
            <a:latin typeface="华文中宋" pitchFamily="2" charset="-122"/>
            <a:ea typeface="华文中宋" pitchFamily="2" charset="-122"/>
          </a:endParaRPr>
        </a:p>
      </dgm:t>
    </dgm:pt>
    <dgm:pt modelId="{3C31CB46-62CA-4102-89F8-FE4A6A9CE3D7}" type="parTrans" cxnId="{F01355CF-11EF-418D-80F0-31698A0AC631}">
      <dgm:prSet/>
      <dgm:spPr/>
      <dgm:t>
        <a:bodyPr/>
        <a:lstStyle/>
        <a:p>
          <a:endParaRPr lang="zh-CN" altLang="en-US" b="1">
            <a:latin typeface="华文中宋" pitchFamily="2" charset="-122"/>
            <a:ea typeface="华文中宋" pitchFamily="2" charset="-122"/>
          </a:endParaRPr>
        </a:p>
      </dgm:t>
    </dgm:pt>
    <dgm:pt modelId="{7BE28F03-9916-488B-B89F-BFCDE2963CC1}" type="sibTrans" cxnId="{F01355CF-11EF-418D-80F0-31698A0AC631}">
      <dgm:prSet/>
      <dgm:spPr/>
      <dgm:t>
        <a:bodyPr/>
        <a:lstStyle/>
        <a:p>
          <a:endParaRPr lang="zh-CN" altLang="en-US" b="1">
            <a:latin typeface="华文中宋" pitchFamily="2" charset="-122"/>
            <a:ea typeface="华文中宋" pitchFamily="2" charset="-122"/>
          </a:endParaRPr>
        </a:p>
      </dgm:t>
    </dgm:pt>
    <dgm:pt modelId="{BFEC539F-F1B3-4F08-BC2A-BF6A0C8711A9}">
      <dgm:prSet phldrT="[文本]"/>
      <dgm:spPr>
        <a:ln>
          <a:noFill/>
        </a:ln>
        <a:effectLst>
          <a:outerShdw blurRad="127000" dist="38100" dir="2700000" algn="ctr">
            <a:srgbClr val="000000">
              <a:alpha val="45000"/>
            </a:srgbClr>
          </a:outerShdw>
        </a:effectLst>
        <a:scene3d>
          <a:camera prst="perspectiveFront" fov="2700000" zoom="91000">
            <a:rot lat="20376000" lon="1938000" rev="20112001"/>
          </a:camera>
          <a:lightRig rig="soft" dir="t">
            <a:rot lat="0" lon="0" rev="0"/>
          </a:lightRig>
        </a:scene3d>
        <a:sp3d prstMaterial="translucentPowder">
          <a:bevelT w="203200" h="50800" prst="softRound"/>
        </a:sp3d>
      </dgm:spPr>
      <dgm:t>
        <a:bodyPr/>
        <a:lstStyle/>
        <a:p>
          <a:r>
            <a:rPr lang="zh-CN" altLang="en-US" b="1" dirty="0" smtClean="0">
              <a:latin typeface="华文中宋" pitchFamily="2" charset="-122"/>
              <a:ea typeface="华文中宋" pitchFamily="2" charset="-122"/>
            </a:rPr>
            <a:t>正版分类内容全方位开放</a:t>
          </a:r>
          <a:endParaRPr lang="zh-CN" altLang="en-US" b="1" dirty="0">
            <a:latin typeface="华文中宋" pitchFamily="2" charset="-122"/>
            <a:ea typeface="华文中宋" pitchFamily="2" charset="-122"/>
          </a:endParaRPr>
        </a:p>
      </dgm:t>
    </dgm:pt>
    <dgm:pt modelId="{EA3D1B3F-D282-4C76-9C26-8A529C3C2E76}" type="parTrans" cxnId="{8E907363-444A-4D19-B37E-5F093087F9D9}">
      <dgm:prSet/>
      <dgm:spPr/>
      <dgm:t>
        <a:bodyPr/>
        <a:lstStyle/>
        <a:p>
          <a:endParaRPr lang="zh-CN" altLang="en-US" b="1">
            <a:latin typeface="华文中宋" pitchFamily="2" charset="-122"/>
            <a:ea typeface="华文中宋" pitchFamily="2" charset="-122"/>
          </a:endParaRPr>
        </a:p>
      </dgm:t>
    </dgm:pt>
    <dgm:pt modelId="{C6FE7B7C-CD9F-4D19-89B2-52D9BA22F70F}" type="sibTrans" cxnId="{8E907363-444A-4D19-B37E-5F093087F9D9}">
      <dgm:prSet/>
      <dgm:spPr/>
      <dgm:t>
        <a:bodyPr/>
        <a:lstStyle/>
        <a:p>
          <a:endParaRPr lang="zh-CN" altLang="en-US" b="1">
            <a:latin typeface="华文中宋" pitchFamily="2" charset="-122"/>
            <a:ea typeface="华文中宋" pitchFamily="2" charset="-122"/>
          </a:endParaRPr>
        </a:p>
      </dgm:t>
    </dgm:pt>
    <dgm:pt modelId="{63B51A65-34B1-4DA3-A2DE-708E649233E7}" type="pres">
      <dgm:prSet presAssocID="{0BEA6AA6-28A7-4BF5-A3E4-8767151761A8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7762CDFF-8315-4D69-A8F8-A571589B005F}" type="pres">
      <dgm:prSet presAssocID="{4C930662-CE4B-4943-8534-CC635FFCA09C}" presName="vertOne" presStyleCnt="0"/>
      <dgm:spPr>
        <a:ln>
          <a:noFill/>
        </a:ln>
        <a:effectLst>
          <a:outerShdw blurRad="127000" dist="38100" dir="2700000" algn="ctr">
            <a:srgbClr val="000000">
              <a:alpha val="45000"/>
            </a:srgbClr>
          </a:outerShdw>
        </a:effectLst>
        <a:scene3d>
          <a:camera prst="perspectiveFront" fov="2700000" zoom="91000">
            <a:rot lat="20376000" lon="1938000" rev="20112001"/>
          </a:camera>
          <a:lightRig rig="soft" dir="t">
            <a:rot lat="0" lon="0" rev="0"/>
          </a:lightRig>
        </a:scene3d>
        <a:sp3d prstMaterial="translucentPowder">
          <a:bevelT w="203200" h="50800" prst="softRound"/>
        </a:sp3d>
      </dgm:spPr>
    </dgm:pt>
    <dgm:pt modelId="{24A16B59-EE8F-4FD5-99B8-26848DBFEB64}" type="pres">
      <dgm:prSet presAssocID="{4C930662-CE4B-4943-8534-CC635FFCA09C}" presName="txOn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D1E1B4F-F776-48DB-970E-C9E0F5CA40FB}" type="pres">
      <dgm:prSet presAssocID="{4C930662-CE4B-4943-8534-CC635FFCA09C}" presName="parTransOne" presStyleCnt="0"/>
      <dgm:spPr>
        <a:ln>
          <a:noFill/>
        </a:ln>
        <a:effectLst>
          <a:outerShdw blurRad="127000" dist="38100" dir="2700000" algn="ctr">
            <a:srgbClr val="000000">
              <a:alpha val="45000"/>
            </a:srgbClr>
          </a:outerShdw>
        </a:effectLst>
        <a:scene3d>
          <a:camera prst="perspectiveFront" fov="2700000" zoom="91000">
            <a:rot lat="20376000" lon="1938000" rev="20112001"/>
          </a:camera>
          <a:lightRig rig="soft" dir="t">
            <a:rot lat="0" lon="0" rev="0"/>
          </a:lightRig>
        </a:scene3d>
        <a:sp3d prstMaterial="translucentPowder">
          <a:bevelT w="203200" h="50800" prst="softRound"/>
        </a:sp3d>
      </dgm:spPr>
    </dgm:pt>
    <dgm:pt modelId="{B58FF5D4-8D2D-4C07-83AD-7EAB94546CD8}" type="pres">
      <dgm:prSet presAssocID="{4C930662-CE4B-4943-8534-CC635FFCA09C}" presName="horzOne" presStyleCnt="0"/>
      <dgm:spPr>
        <a:ln>
          <a:noFill/>
        </a:ln>
        <a:effectLst>
          <a:outerShdw blurRad="127000" dist="38100" dir="2700000" algn="ctr">
            <a:srgbClr val="000000">
              <a:alpha val="45000"/>
            </a:srgbClr>
          </a:outerShdw>
        </a:effectLst>
        <a:scene3d>
          <a:camera prst="perspectiveFront" fov="2700000" zoom="91000">
            <a:rot lat="20376000" lon="1938000" rev="20112001"/>
          </a:camera>
          <a:lightRig rig="soft" dir="t">
            <a:rot lat="0" lon="0" rev="0"/>
          </a:lightRig>
        </a:scene3d>
        <a:sp3d prstMaterial="translucentPowder">
          <a:bevelT w="203200" h="50800" prst="softRound"/>
        </a:sp3d>
      </dgm:spPr>
    </dgm:pt>
    <dgm:pt modelId="{B3BE276C-1450-4553-B4BB-7BC412C197EC}" type="pres">
      <dgm:prSet presAssocID="{44B20CF6-4B75-4FC9-999B-8A7F3BF68060}" presName="vertTwo" presStyleCnt="0"/>
      <dgm:spPr>
        <a:ln>
          <a:noFill/>
        </a:ln>
        <a:effectLst>
          <a:outerShdw blurRad="127000" dist="38100" dir="2700000" algn="ctr">
            <a:srgbClr val="000000">
              <a:alpha val="45000"/>
            </a:srgbClr>
          </a:outerShdw>
        </a:effectLst>
        <a:scene3d>
          <a:camera prst="perspectiveFront" fov="2700000" zoom="91000">
            <a:rot lat="20376000" lon="1938000" rev="20112001"/>
          </a:camera>
          <a:lightRig rig="soft" dir="t">
            <a:rot lat="0" lon="0" rev="0"/>
          </a:lightRig>
        </a:scene3d>
        <a:sp3d prstMaterial="translucentPowder">
          <a:bevelT w="203200" h="50800" prst="softRound"/>
        </a:sp3d>
      </dgm:spPr>
    </dgm:pt>
    <dgm:pt modelId="{D6C0B3EA-8941-4F8E-9C91-984D6FAB5673}" type="pres">
      <dgm:prSet presAssocID="{44B20CF6-4B75-4FC9-999B-8A7F3BF68060}" presName="txTwo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E70BAFD9-4C8E-47AF-901B-A2ECC8AC35C9}" type="pres">
      <dgm:prSet presAssocID="{44B20CF6-4B75-4FC9-999B-8A7F3BF68060}" presName="parTransTwo" presStyleCnt="0"/>
      <dgm:spPr>
        <a:ln>
          <a:noFill/>
        </a:ln>
        <a:effectLst>
          <a:outerShdw blurRad="127000" dist="38100" dir="2700000" algn="ctr">
            <a:srgbClr val="000000">
              <a:alpha val="45000"/>
            </a:srgbClr>
          </a:outerShdw>
        </a:effectLst>
        <a:scene3d>
          <a:camera prst="perspectiveFront" fov="2700000" zoom="91000">
            <a:rot lat="20376000" lon="1938000" rev="20112001"/>
          </a:camera>
          <a:lightRig rig="soft" dir="t">
            <a:rot lat="0" lon="0" rev="0"/>
          </a:lightRig>
        </a:scene3d>
        <a:sp3d prstMaterial="translucentPowder">
          <a:bevelT w="203200" h="50800" prst="softRound"/>
        </a:sp3d>
      </dgm:spPr>
    </dgm:pt>
    <dgm:pt modelId="{8D9427E5-5360-4710-B1D9-5BAB493D114D}" type="pres">
      <dgm:prSet presAssocID="{44B20CF6-4B75-4FC9-999B-8A7F3BF68060}" presName="horzTwo" presStyleCnt="0"/>
      <dgm:spPr>
        <a:ln>
          <a:noFill/>
        </a:ln>
        <a:effectLst>
          <a:outerShdw blurRad="127000" dist="38100" dir="2700000" algn="ctr">
            <a:srgbClr val="000000">
              <a:alpha val="45000"/>
            </a:srgbClr>
          </a:outerShdw>
        </a:effectLst>
        <a:scene3d>
          <a:camera prst="perspectiveFront" fov="2700000" zoom="91000">
            <a:rot lat="20376000" lon="1938000" rev="20112001"/>
          </a:camera>
          <a:lightRig rig="soft" dir="t">
            <a:rot lat="0" lon="0" rev="0"/>
          </a:lightRig>
        </a:scene3d>
        <a:sp3d prstMaterial="translucentPowder">
          <a:bevelT w="203200" h="50800" prst="softRound"/>
        </a:sp3d>
      </dgm:spPr>
    </dgm:pt>
    <dgm:pt modelId="{34986852-05F3-433C-A383-8AA9EB90967E}" type="pres">
      <dgm:prSet presAssocID="{B92E8D82-07A4-486E-8C9A-4F8E5853D16F}" presName="vertThree" presStyleCnt="0"/>
      <dgm:spPr>
        <a:ln>
          <a:noFill/>
        </a:ln>
        <a:effectLst>
          <a:outerShdw blurRad="127000" dist="38100" dir="2700000" algn="ctr">
            <a:srgbClr val="000000">
              <a:alpha val="45000"/>
            </a:srgbClr>
          </a:outerShdw>
        </a:effectLst>
        <a:scene3d>
          <a:camera prst="perspectiveFront" fov="2700000" zoom="91000">
            <a:rot lat="20376000" lon="1938000" rev="20112001"/>
          </a:camera>
          <a:lightRig rig="soft" dir="t">
            <a:rot lat="0" lon="0" rev="0"/>
          </a:lightRig>
        </a:scene3d>
        <a:sp3d prstMaterial="translucentPowder">
          <a:bevelT w="203200" h="50800" prst="softRound"/>
        </a:sp3d>
      </dgm:spPr>
    </dgm:pt>
    <dgm:pt modelId="{0E1369F0-B043-4E68-87C1-8B456E55F688}" type="pres">
      <dgm:prSet presAssocID="{B92E8D82-07A4-486E-8C9A-4F8E5853D16F}" presName="txThree" presStyleLbl="node3" presStyleIdx="0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B7A05A1A-8361-4123-B46E-29CC5B1C904B}" type="pres">
      <dgm:prSet presAssocID="{B92E8D82-07A4-486E-8C9A-4F8E5853D16F}" presName="horzThree" presStyleCnt="0"/>
      <dgm:spPr>
        <a:ln>
          <a:noFill/>
        </a:ln>
        <a:effectLst>
          <a:outerShdw blurRad="127000" dist="38100" dir="2700000" algn="ctr">
            <a:srgbClr val="000000">
              <a:alpha val="45000"/>
            </a:srgbClr>
          </a:outerShdw>
        </a:effectLst>
        <a:scene3d>
          <a:camera prst="perspectiveFront" fov="2700000" zoom="91000">
            <a:rot lat="20376000" lon="1938000" rev="20112001"/>
          </a:camera>
          <a:lightRig rig="soft" dir="t">
            <a:rot lat="0" lon="0" rev="0"/>
          </a:lightRig>
        </a:scene3d>
        <a:sp3d prstMaterial="translucentPowder">
          <a:bevelT w="203200" h="50800" prst="softRound"/>
        </a:sp3d>
      </dgm:spPr>
    </dgm:pt>
    <dgm:pt modelId="{B24BEA48-5678-4153-8475-2D4478B57E78}" type="pres">
      <dgm:prSet presAssocID="{B2B9A753-B86B-4070-B1BD-938F27960F65}" presName="sibSpaceThree" presStyleCnt="0"/>
      <dgm:spPr>
        <a:ln>
          <a:noFill/>
        </a:ln>
        <a:effectLst>
          <a:outerShdw blurRad="127000" dist="38100" dir="2700000" algn="ctr">
            <a:srgbClr val="000000">
              <a:alpha val="45000"/>
            </a:srgbClr>
          </a:outerShdw>
        </a:effectLst>
        <a:scene3d>
          <a:camera prst="perspectiveFront" fov="2700000" zoom="91000">
            <a:rot lat="20376000" lon="1938000" rev="20112001"/>
          </a:camera>
          <a:lightRig rig="soft" dir="t">
            <a:rot lat="0" lon="0" rev="0"/>
          </a:lightRig>
        </a:scene3d>
        <a:sp3d prstMaterial="translucentPowder">
          <a:bevelT w="203200" h="50800" prst="softRound"/>
        </a:sp3d>
      </dgm:spPr>
    </dgm:pt>
    <dgm:pt modelId="{78727132-C872-4D5C-B315-8BD553A04A36}" type="pres">
      <dgm:prSet presAssocID="{3B159B90-907A-4A39-A52D-FA7AE081481B}" presName="vertThree" presStyleCnt="0"/>
      <dgm:spPr>
        <a:ln>
          <a:noFill/>
        </a:ln>
        <a:effectLst>
          <a:outerShdw blurRad="127000" dist="38100" dir="2700000" algn="ctr">
            <a:srgbClr val="000000">
              <a:alpha val="45000"/>
            </a:srgbClr>
          </a:outerShdw>
        </a:effectLst>
        <a:scene3d>
          <a:camera prst="perspectiveFront" fov="2700000" zoom="91000">
            <a:rot lat="20376000" lon="1938000" rev="20112001"/>
          </a:camera>
          <a:lightRig rig="soft" dir="t">
            <a:rot lat="0" lon="0" rev="0"/>
          </a:lightRig>
        </a:scene3d>
        <a:sp3d prstMaterial="translucentPowder">
          <a:bevelT w="203200" h="50800" prst="softRound"/>
        </a:sp3d>
      </dgm:spPr>
    </dgm:pt>
    <dgm:pt modelId="{7441C752-F457-426D-9AB8-0B4F5060C480}" type="pres">
      <dgm:prSet presAssocID="{3B159B90-907A-4A39-A52D-FA7AE081481B}" presName="txThree" presStyleLbl="node3" presStyleIdx="1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E1AEADE9-0B44-45D1-A550-2484C1071599}" type="pres">
      <dgm:prSet presAssocID="{3B159B90-907A-4A39-A52D-FA7AE081481B}" presName="horzThree" presStyleCnt="0"/>
      <dgm:spPr>
        <a:ln>
          <a:noFill/>
        </a:ln>
        <a:effectLst>
          <a:outerShdw blurRad="127000" dist="38100" dir="2700000" algn="ctr">
            <a:srgbClr val="000000">
              <a:alpha val="45000"/>
            </a:srgbClr>
          </a:outerShdw>
        </a:effectLst>
        <a:scene3d>
          <a:camera prst="perspectiveFront" fov="2700000" zoom="91000">
            <a:rot lat="20376000" lon="1938000" rev="20112001"/>
          </a:camera>
          <a:lightRig rig="soft" dir="t">
            <a:rot lat="0" lon="0" rev="0"/>
          </a:lightRig>
        </a:scene3d>
        <a:sp3d prstMaterial="translucentPowder">
          <a:bevelT w="203200" h="50800" prst="softRound"/>
        </a:sp3d>
      </dgm:spPr>
    </dgm:pt>
    <dgm:pt modelId="{97FDB8F6-6B49-4CF1-A507-5A72E5983EE4}" type="pres">
      <dgm:prSet presAssocID="{9C24D18C-E0DE-4BAB-90B8-885047E72E97}" presName="sibSpaceTwo" presStyleCnt="0"/>
      <dgm:spPr>
        <a:ln>
          <a:noFill/>
        </a:ln>
        <a:effectLst>
          <a:outerShdw blurRad="127000" dist="38100" dir="2700000" algn="ctr">
            <a:srgbClr val="000000">
              <a:alpha val="45000"/>
            </a:srgbClr>
          </a:outerShdw>
        </a:effectLst>
        <a:scene3d>
          <a:camera prst="perspectiveFront" fov="2700000" zoom="91000">
            <a:rot lat="20376000" lon="1938000" rev="20112001"/>
          </a:camera>
          <a:lightRig rig="soft" dir="t">
            <a:rot lat="0" lon="0" rev="0"/>
          </a:lightRig>
        </a:scene3d>
        <a:sp3d prstMaterial="translucentPowder">
          <a:bevelT w="203200" h="50800" prst="softRound"/>
        </a:sp3d>
      </dgm:spPr>
    </dgm:pt>
    <dgm:pt modelId="{33640B8B-054A-491A-B18A-214553E7B42F}" type="pres">
      <dgm:prSet presAssocID="{A594DF2A-6FCC-4D00-A9CF-8C481CE66708}" presName="vertTwo" presStyleCnt="0"/>
      <dgm:spPr>
        <a:ln>
          <a:noFill/>
        </a:ln>
        <a:effectLst>
          <a:outerShdw blurRad="127000" dist="38100" dir="2700000" algn="ctr">
            <a:srgbClr val="000000">
              <a:alpha val="45000"/>
            </a:srgbClr>
          </a:outerShdw>
        </a:effectLst>
        <a:scene3d>
          <a:camera prst="perspectiveFront" fov="2700000" zoom="91000">
            <a:rot lat="20376000" lon="1938000" rev="20112001"/>
          </a:camera>
          <a:lightRig rig="soft" dir="t">
            <a:rot lat="0" lon="0" rev="0"/>
          </a:lightRig>
        </a:scene3d>
        <a:sp3d prstMaterial="translucentPowder">
          <a:bevelT w="203200" h="50800" prst="softRound"/>
        </a:sp3d>
      </dgm:spPr>
    </dgm:pt>
    <dgm:pt modelId="{4B063EAB-4151-473F-BF59-175BE17976A5}" type="pres">
      <dgm:prSet presAssocID="{A594DF2A-6FCC-4D00-A9CF-8C481CE66708}" presName="txTwo" presStyleLbl="node2" presStyleIdx="1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3F5E91F-132D-4FA8-A41C-61C0CEAD05B6}" type="pres">
      <dgm:prSet presAssocID="{A594DF2A-6FCC-4D00-A9CF-8C481CE66708}" presName="parTransTwo" presStyleCnt="0"/>
      <dgm:spPr>
        <a:ln>
          <a:noFill/>
        </a:ln>
        <a:effectLst>
          <a:outerShdw blurRad="127000" dist="38100" dir="2700000" algn="ctr">
            <a:srgbClr val="000000">
              <a:alpha val="45000"/>
            </a:srgbClr>
          </a:outerShdw>
        </a:effectLst>
        <a:scene3d>
          <a:camera prst="perspectiveFront" fov="2700000" zoom="91000">
            <a:rot lat="20376000" lon="1938000" rev="20112001"/>
          </a:camera>
          <a:lightRig rig="soft" dir="t">
            <a:rot lat="0" lon="0" rev="0"/>
          </a:lightRig>
        </a:scene3d>
        <a:sp3d prstMaterial="translucentPowder">
          <a:bevelT w="203200" h="50800" prst="softRound"/>
        </a:sp3d>
      </dgm:spPr>
    </dgm:pt>
    <dgm:pt modelId="{CA6447B4-58EF-4FC1-94B9-454D80D19361}" type="pres">
      <dgm:prSet presAssocID="{A594DF2A-6FCC-4D00-A9CF-8C481CE66708}" presName="horzTwo" presStyleCnt="0"/>
      <dgm:spPr>
        <a:ln>
          <a:noFill/>
        </a:ln>
        <a:effectLst>
          <a:outerShdw blurRad="127000" dist="38100" dir="2700000" algn="ctr">
            <a:srgbClr val="000000">
              <a:alpha val="45000"/>
            </a:srgbClr>
          </a:outerShdw>
        </a:effectLst>
        <a:scene3d>
          <a:camera prst="perspectiveFront" fov="2700000" zoom="91000">
            <a:rot lat="20376000" lon="1938000" rev="20112001"/>
          </a:camera>
          <a:lightRig rig="soft" dir="t">
            <a:rot lat="0" lon="0" rev="0"/>
          </a:lightRig>
        </a:scene3d>
        <a:sp3d prstMaterial="translucentPowder">
          <a:bevelT w="203200" h="50800" prst="softRound"/>
        </a:sp3d>
      </dgm:spPr>
    </dgm:pt>
    <dgm:pt modelId="{50E2FDA1-6945-438D-A58F-19EF06B2A1E7}" type="pres">
      <dgm:prSet presAssocID="{BFEC539F-F1B3-4F08-BC2A-BF6A0C8711A9}" presName="vertThree" presStyleCnt="0"/>
      <dgm:spPr>
        <a:ln>
          <a:noFill/>
        </a:ln>
        <a:effectLst>
          <a:outerShdw blurRad="127000" dist="38100" dir="2700000" algn="ctr">
            <a:srgbClr val="000000">
              <a:alpha val="45000"/>
            </a:srgbClr>
          </a:outerShdw>
        </a:effectLst>
        <a:scene3d>
          <a:camera prst="perspectiveFront" fov="2700000" zoom="91000">
            <a:rot lat="20376000" lon="1938000" rev="20112001"/>
          </a:camera>
          <a:lightRig rig="soft" dir="t">
            <a:rot lat="0" lon="0" rev="0"/>
          </a:lightRig>
        </a:scene3d>
        <a:sp3d prstMaterial="translucentPowder">
          <a:bevelT w="203200" h="50800" prst="softRound"/>
        </a:sp3d>
      </dgm:spPr>
    </dgm:pt>
    <dgm:pt modelId="{7F78A996-7F33-44D2-8531-708560CCEEFF}" type="pres">
      <dgm:prSet presAssocID="{BFEC539F-F1B3-4F08-BC2A-BF6A0C8711A9}" presName="txThree" presStyleLbl="node3" presStyleIdx="2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B8AFAA09-3351-4EC0-8DB7-A403C7B24624}" type="pres">
      <dgm:prSet presAssocID="{BFEC539F-F1B3-4F08-BC2A-BF6A0C8711A9}" presName="horzThree" presStyleCnt="0"/>
      <dgm:spPr>
        <a:ln>
          <a:noFill/>
        </a:ln>
        <a:effectLst>
          <a:outerShdw blurRad="127000" dist="38100" dir="2700000" algn="ctr">
            <a:srgbClr val="000000">
              <a:alpha val="45000"/>
            </a:srgbClr>
          </a:outerShdw>
        </a:effectLst>
        <a:scene3d>
          <a:camera prst="perspectiveFront" fov="2700000" zoom="91000">
            <a:rot lat="20376000" lon="1938000" rev="20112001"/>
          </a:camera>
          <a:lightRig rig="soft" dir="t">
            <a:rot lat="0" lon="0" rev="0"/>
          </a:lightRig>
        </a:scene3d>
        <a:sp3d prstMaterial="translucentPowder">
          <a:bevelT w="203200" h="50800" prst="softRound"/>
        </a:sp3d>
      </dgm:spPr>
    </dgm:pt>
  </dgm:ptLst>
  <dgm:cxnLst>
    <dgm:cxn modelId="{C8567AB7-CD8C-4EC1-B90E-14A4BAB89682}" type="presOf" srcId="{BFEC539F-F1B3-4F08-BC2A-BF6A0C8711A9}" destId="{7F78A996-7F33-44D2-8531-708560CCEEFF}" srcOrd="0" destOrd="0" presId="urn:microsoft.com/office/officeart/2005/8/layout/hierarchy4"/>
    <dgm:cxn modelId="{4F1DA986-2C36-4664-8D6F-24BDB36D03DE}" srcId="{44B20CF6-4B75-4FC9-999B-8A7F3BF68060}" destId="{3B159B90-907A-4A39-A52D-FA7AE081481B}" srcOrd="1" destOrd="0" parTransId="{C60B2643-0E7C-4389-9F01-0AF579C6431E}" sibTransId="{853F55D8-E452-4E5E-9063-AE612C0621C0}"/>
    <dgm:cxn modelId="{8E907363-444A-4D19-B37E-5F093087F9D9}" srcId="{A594DF2A-6FCC-4D00-A9CF-8C481CE66708}" destId="{BFEC539F-F1B3-4F08-BC2A-BF6A0C8711A9}" srcOrd="0" destOrd="0" parTransId="{EA3D1B3F-D282-4C76-9C26-8A529C3C2E76}" sibTransId="{C6FE7B7C-CD9F-4D19-89B2-52D9BA22F70F}"/>
    <dgm:cxn modelId="{BDF848A3-A5F3-42F9-9064-942991C39C3C}" srcId="{44B20CF6-4B75-4FC9-999B-8A7F3BF68060}" destId="{B92E8D82-07A4-486E-8C9A-4F8E5853D16F}" srcOrd="0" destOrd="0" parTransId="{272DB7F8-AB6D-4D60-838B-DA76DE4E9931}" sibTransId="{B2B9A753-B86B-4070-B1BD-938F27960F65}"/>
    <dgm:cxn modelId="{83EBCBB5-C1BC-45D9-8823-CFE18E52750D}" type="presOf" srcId="{44B20CF6-4B75-4FC9-999B-8A7F3BF68060}" destId="{D6C0B3EA-8941-4F8E-9C91-984D6FAB5673}" srcOrd="0" destOrd="0" presId="urn:microsoft.com/office/officeart/2005/8/layout/hierarchy4"/>
    <dgm:cxn modelId="{E6D8A2DB-F1E2-4701-85DE-37EB7B39DBC1}" type="presOf" srcId="{B92E8D82-07A4-486E-8C9A-4F8E5853D16F}" destId="{0E1369F0-B043-4E68-87C1-8B456E55F688}" srcOrd="0" destOrd="0" presId="urn:microsoft.com/office/officeart/2005/8/layout/hierarchy4"/>
    <dgm:cxn modelId="{1B9A99F7-494E-4218-BED6-75DA6926EE95}" type="presOf" srcId="{4C930662-CE4B-4943-8534-CC635FFCA09C}" destId="{24A16B59-EE8F-4FD5-99B8-26848DBFEB64}" srcOrd="0" destOrd="0" presId="urn:microsoft.com/office/officeart/2005/8/layout/hierarchy4"/>
    <dgm:cxn modelId="{7D64A856-4101-4394-90F7-C10E37AA88BB}" type="presOf" srcId="{A594DF2A-6FCC-4D00-A9CF-8C481CE66708}" destId="{4B063EAB-4151-473F-BF59-175BE17976A5}" srcOrd="0" destOrd="0" presId="urn:microsoft.com/office/officeart/2005/8/layout/hierarchy4"/>
    <dgm:cxn modelId="{F01355CF-11EF-418D-80F0-31698A0AC631}" srcId="{4C930662-CE4B-4943-8534-CC635FFCA09C}" destId="{A594DF2A-6FCC-4D00-A9CF-8C481CE66708}" srcOrd="1" destOrd="0" parTransId="{3C31CB46-62CA-4102-89F8-FE4A6A9CE3D7}" sibTransId="{7BE28F03-9916-488B-B89F-BFCDE2963CC1}"/>
    <dgm:cxn modelId="{CAE3B1A9-9C36-494B-AA96-BFACD3BECFF2}" srcId="{0BEA6AA6-28A7-4BF5-A3E4-8767151761A8}" destId="{4C930662-CE4B-4943-8534-CC635FFCA09C}" srcOrd="0" destOrd="0" parTransId="{74DFAAC8-2A97-41CD-9E62-691A4E8220B4}" sibTransId="{58FFD7E5-126E-4944-B90C-F92A2E12CD6A}"/>
    <dgm:cxn modelId="{0D1CA587-39C7-4A02-A08C-7D51278BBC99}" type="presOf" srcId="{0BEA6AA6-28A7-4BF5-A3E4-8767151761A8}" destId="{63B51A65-34B1-4DA3-A2DE-708E649233E7}" srcOrd="0" destOrd="0" presId="urn:microsoft.com/office/officeart/2005/8/layout/hierarchy4"/>
    <dgm:cxn modelId="{FDE09FA7-2F35-45C1-8506-BE04A696C649}" type="presOf" srcId="{3B159B90-907A-4A39-A52D-FA7AE081481B}" destId="{7441C752-F457-426D-9AB8-0B4F5060C480}" srcOrd="0" destOrd="0" presId="urn:microsoft.com/office/officeart/2005/8/layout/hierarchy4"/>
    <dgm:cxn modelId="{5F2E4858-9A87-4B7D-A4DE-BFD8D47F9BAF}" srcId="{4C930662-CE4B-4943-8534-CC635FFCA09C}" destId="{44B20CF6-4B75-4FC9-999B-8A7F3BF68060}" srcOrd="0" destOrd="0" parTransId="{64BB4A40-0493-422F-8074-18F956FE05A4}" sibTransId="{9C24D18C-E0DE-4BAB-90B8-885047E72E97}"/>
    <dgm:cxn modelId="{371F059A-FAEB-486A-A55E-EB8A06E4D0EC}" type="presParOf" srcId="{63B51A65-34B1-4DA3-A2DE-708E649233E7}" destId="{7762CDFF-8315-4D69-A8F8-A571589B005F}" srcOrd="0" destOrd="0" presId="urn:microsoft.com/office/officeart/2005/8/layout/hierarchy4"/>
    <dgm:cxn modelId="{3F458B3E-384A-48C1-BC12-20272FBDC5DA}" type="presParOf" srcId="{7762CDFF-8315-4D69-A8F8-A571589B005F}" destId="{24A16B59-EE8F-4FD5-99B8-26848DBFEB64}" srcOrd="0" destOrd="0" presId="urn:microsoft.com/office/officeart/2005/8/layout/hierarchy4"/>
    <dgm:cxn modelId="{9CFFE834-751F-4C31-8942-16076C9BF424}" type="presParOf" srcId="{7762CDFF-8315-4D69-A8F8-A571589B005F}" destId="{1D1E1B4F-F776-48DB-970E-C9E0F5CA40FB}" srcOrd="1" destOrd="0" presId="urn:microsoft.com/office/officeart/2005/8/layout/hierarchy4"/>
    <dgm:cxn modelId="{5CBE7F99-7B2B-4DC1-BEAB-3FCE4ABAD398}" type="presParOf" srcId="{7762CDFF-8315-4D69-A8F8-A571589B005F}" destId="{B58FF5D4-8D2D-4C07-83AD-7EAB94546CD8}" srcOrd="2" destOrd="0" presId="urn:microsoft.com/office/officeart/2005/8/layout/hierarchy4"/>
    <dgm:cxn modelId="{7D49E19F-073D-4575-B807-A83577DDC933}" type="presParOf" srcId="{B58FF5D4-8D2D-4C07-83AD-7EAB94546CD8}" destId="{B3BE276C-1450-4553-B4BB-7BC412C197EC}" srcOrd="0" destOrd="0" presId="urn:microsoft.com/office/officeart/2005/8/layout/hierarchy4"/>
    <dgm:cxn modelId="{52576562-76B1-4A00-BB5E-B4EFB93A16DA}" type="presParOf" srcId="{B3BE276C-1450-4553-B4BB-7BC412C197EC}" destId="{D6C0B3EA-8941-4F8E-9C91-984D6FAB5673}" srcOrd="0" destOrd="0" presId="urn:microsoft.com/office/officeart/2005/8/layout/hierarchy4"/>
    <dgm:cxn modelId="{4D474726-2BCD-4502-A380-88069DF8917F}" type="presParOf" srcId="{B3BE276C-1450-4553-B4BB-7BC412C197EC}" destId="{E70BAFD9-4C8E-47AF-901B-A2ECC8AC35C9}" srcOrd="1" destOrd="0" presId="urn:microsoft.com/office/officeart/2005/8/layout/hierarchy4"/>
    <dgm:cxn modelId="{7760469A-78AF-4F24-B9E8-7019D39DFC07}" type="presParOf" srcId="{B3BE276C-1450-4553-B4BB-7BC412C197EC}" destId="{8D9427E5-5360-4710-B1D9-5BAB493D114D}" srcOrd="2" destOrd="0" presId="urn:microsoft.com/office/officeart/2005/8/layout/hierarchy4"/>
    <dgm:cxn modelId="{0AB4BF2D-A1DD-42C4-9B28-87DC3C7D80A7}" type="presParOf" srcId="{8D9427E5-5360-4710-B1D9-5BAB493D114D}" destId="{34986852-05F3-433C-A383-8AA9EB90967E}" srcOrd="0" destOrd="0" presId="urn:microsoft.com/office/officeart/2005/8/layout/hierarchy4"/>
    <dgm:cxn modelId="{CDF748E5-EC5A-4EB6-9157-3A4B6639970B}" type="presParOf" srcId="{34986852-05F3-433C-A383-8AA9EB90967E}" destId="{0E1369F0-B043-4E68-87C1-8B456E55F688}" srcOrd="0" destOrd="0" presId="urn:microsoft.com/office/officeart/2005/8/layout/hierarchy4"/>
    <dgm:cxn modelId="{1FB1EFDE-028C-4117-B2A1-E34ECBDC8886}" type="presParOf" srcId="{34986852-05F3-433C-A383-8AA9EB90967E}" destId="{B7A05A1A-8361-4123-B46E-29CC5B1C904B}" srcOrd="1" destOrd="0" presId="urn:microsoft.com/office/officeart/2005/8/layout/hierarchy4"/>
    <dgm:cxn modelId="{48373F84-3AAD-48B6-8BD9-0AE8D5AD1C2B}" type="presParOf" srcId="{8D9427E5-5360-4710-B1D9-5BAB493D114D}" destId="{B24BEA48-5678-4153-8475-2D4478B57E78}" srcOrd="1" destOrd="0" presId="urn:microsoft.com/office/officeart/2005/8/layout/hierarchy4"/>
    <dgm:cxn modelId="{262C9712-019F-4B41-B17C-343E72B3E799}" type="presParOf" srcId="{8D9427E5-5360-4710-B1D9-5BAB493D114D}" destId="{78727132-C872-4D5C-B315-8BD553A04A36}" srcOrd="2" destOrd="0" presId="urn:microsoft.com/office/officeart/2005/8/layout/hierarchy4"/>
    <dgm:cxn modelId="{FE43B988-7074-467E-9B10-B8473D7AB441}" type="presParOf" srcId="{78727132-C872-4D5C-B315-8BD553A04A36}" destId="{7441C752-F457-426D-9AB8-0B4F5060C480}" srcOrd="0" destOrd="0" presId="urn:microsoft.com/office/officeart/2005/8/layout/hierarchy4"/>
    <dgm:cxn modelId="{A423D70A-016E-47CC-9B29-1C1E9EAAAE27}" type="presParOf" srcId="{78727132-C872-4D5C-B315-8BD553A04A36}" destId="{E1AEADE9-0B44-45D1-A550-2484C1071599}" srcOrd="1" destOrd="0" presId="urn:microsoft.com/office/officeart/2005/8/layout/hierarchy4"/>
    <dgm:cxn modelId="{032CA4A7-F4A7-40A6-80A6-FC05BA8FACE7}" type="presParOf" srcId="{B58FF5D4-8D2D-4C07-83AD-7EAB94546CD8}" destId="{97FDB8F6-6B49-4CF1-A507-5A72E5983EE4}" srcOrd="1" destOrd="0" presId="urn:microsoft.com/office/officeart/2005/8/layout/hierarchy4"/>
    <dgm:cxn modelId="{485BE3DF-D836-4258-8CEE-C0497D80FC45}" type="presParOf" srcId="{B58FF5D4-8D2D-4C07-83AD-7EAB94546CD8}" destId="{33640B8B-054A-491A-B18A-214553E7B42F}" srcOrd="2" destOrd="0" presId="urn:microsoft.com/office/officeart/2005/8/layout/hierarchy4"/>
    <dgm:cxn modelId="{0E258D89-27AA-4FCA-B983-125E0B1192DC}" type="presParOf" srcId="{33640B8B-054A-491A-B18A-214553E7B42F}" destId="{4B063EAB-4151-473F-BF59-175BE17976A5}" srcOrd="0" destOrd="0" presId="urn:microsoft.com/office/officeart/2005/8/layout/hierarchy4"/>
    <dgm:cxn modelId="{4162153D-E943-4285-AEA1-ED87774F9C32}" type="presParOf" srcId="{33640B8B-054A-491A-B18A-214553E7B42F}" destId="{F3F5E91F-132D-4FA8-A41C-61C0CEAD05B6}" srcOrd="1" destOrd="0" presId="urn:microsoft.com/office/officeart/2005/8/layout/hierarchy4"/>
    <dgm:cxn modelId="{72F64159-1950-43E4-A00D-BDF0FDD86DAB}" type="presParOf" srcId="{33640B8B-054A-491A-B18A-214553E7B42F}" destId="{CA6447B4-58EF-4FC1-94B9-454D80D19361}" srcOrd="2" destOrd="0" presId="urn:microsoft.com/office/officeart/2005/8/layout/hierarchy4"/>
    <dgm:cxn modelId="{E8D5FC9A-A06A-48CE-9864-2BC88E8DBCA0}" type="presParOf" srcId="{CA6447B4-58EF-4FC1-94B9-454D80D19361}" destId="{50E2FDA1-6945-438D-A58F-19EF06B2A1E7}" srcOrd="0" destOrd="0" presId="urn:microsoft.com/office/officeart/2005/8/layout/hierarchy4"/>
    <dgm:cxn modelId="{2219111D-6B74-4B53-A1F1-5E33DEED0A77}" type="presParOf" srcId="{50E2FDA1-6945-438D-A58F-19EF06B2A1E7}" destId="{7F78A996-7F33-44D2-8531-708560CCEEFF}" srcOrd="0" destOrd="0" presId="urn:microsoft.com/office/officeart/2005/8/layout/hierarchy4"/>
    <dgm:cxn modelId="{7A896E25-C48A-4CB3-A1FD-B917D1DAC0C3}" type="presParOf" srcId="{50E2FDA1-6945-438D-A58F-19EF06B2A1E7}" destId="{B8AFAA09-3351-4EC0-8DB7-A403C7B24624}" srcOrd="1" destOrd="0" presId="urn:microsoft.com/office/officeart/2005/8/layout/hierarchy4"/>
  </dgm:cxnLst>
  <dgm:bg/>
  <dgm:whole>
    <a:effectLst/>
  </dgm:whole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468B598-38B5-4461-847F-E62124749891}" type="doc">
      <dgm:prSet loTypeId="urn:microsoft.com/office/officeart/2005/8/layout/venn3" loCatId="relationship" qsTypeId="urn:microsoft.com/office/officeart/2005/8/quickstyle/3d6" qsCatId="3D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61959F02-BC2E-40E7-B3A1-FFD001BAB6C2}">
      <dgm:prSet phldrT="[文本]" custT="1"/>
      <dgm:spPr/>
      <dgm:t>
        <a:bodyPr/>
        <a:lstStyle/>
        <a:p>
          <a:r>
            <a:rPr lang="zh-CN" altLang="en-US" sz="1600" b="1" dirty="0" smtClean="0">
              <a:latin typeface="华文中宋" pitchFamily="2" charset="-122"/>
              <a:ea typeface="华文中宋" pitchFamily="2" charset="-122"/>
            </a:rPr>
            <a:t>新闻</a:t>
          </a:r>
          <a:endParaRPr lang="zh-CN" altLang="en-US" sz="1600" b="1" dirty="0">
            <a:latin typeface="华文中宋" pitchFamily="2" charset="-122"/>
            <a:ea typeface="华文中宋" pitchFamily="2" charset="-122"/>
          </a:endParaRPr>
        </a:p>
      </dgm:t>
    </dgm:pt>
    <dgm:pt modelId="{2DA1C0CB-9183-49EF-BC99-01ED163D1C0A}" type="parTrans" cxnId="{5B687634-CA0F-46BD-9007-70F049EBCE89}">
      <dgm:prSet/>
      <dgm:spPr/>
      <dgm:t>
        <a:bodyPr/>
        <a:lstStyle/>
        <a:p>
          <a:endParaRPr lang="zh-CN" altLang="en-US" sz="1600" b="1">
            <a:latin typeface="华文中宋" pitchFamily="2" charset="-122"/>
            <a:ea typeface="华文中宋" pitchFamily="2" charset="-122"/>
          </a:endParaRPr>
        </a:p>
      </dgm:t>
    </dgm:pt>
    <dgm:pt modelId="{CDC553A8-00CA-4183-8339-F198E0F5C064}" type="sibTrans" cxnId="{5B687634-CA0F-46BD-9007-70F049EBCE89}">
      <dgm:prSet/>
      <dgm:spPr/>
      <dgm:t>
        <a:bodyPr/>
        <a:lstStyle/>
        <a:p>
          <a:endParaRPr lang="zh-CN" altLang="en-US" sz="1600" b="1">
            <a:latin typeface="华文中宋" pitchFamily="2" charset="-122"/>
            <a:ea typeface="华文中宋" pitchFamily="2" charset="-122"/>
          </a:endParaRPr>
        </a:p>
      </dgm:t>
    </dgm:pt>
    <dgm:pt modelId="{0FAFDF84-68B9-4DF9-8D02-2C58A806B9CF}">
      <dgm:prSet phldrT="[文本]" custT="1"/>
      <dgm:spPr/>
      <dgm:t>
        <a:bodyPr/>
        <a:lstStyle/>
        <a:p>
          <a:r>
            <a:rPr lang="zh-CN" altLang="en-US" sz="1600" b="1" dirty="0" smtClean="0">
              <a:latin typeface="华文中宋" pitchFamily="2" charset="-122"/>
              <a:ea typeface="华文中宋" pitchFamily="2" charset="-122"/>
            </a:rPr>
            <a:t>财经</a:t>
          </a:r>
          <a:endParaRPr lang="zh-CN" altLang="en-US" sz="1600" b="1" dirty="0">
            <a:latin typeface="华文中宋" pitchFamily="2" charset="-122"/>
            <a:ea typeface="华文中宋" pitchFamily="2" charset="-122"/>
          </a:endParaRPr>
        </a:p>
      </dgm:t>
    </dgm:pt>
    <dgm:pt modelId="{55A2022C-FE95-4F82-872C-48BFCB424B79}" type="parTrans" cxnId="{D453EFED-822F-4A37-9E14-A6D20BAE5730}">
      <dgm:prSet/>
      <dgm:spPr/>
      <dgm:t>
        <a:bodyPr/>
        <a:lstStyle/>
        <a:p>
          <a:endParaRPr lang="zh-CN" altLang="en-US" sz="1600" b="1">
            <a:latin typeface="华文中宋" pitchFamily="2" charset="-122"/>
            <a:ea typeface="华文中宋" pitchFamily="2" charset="-122"/>
          </a:endParaRPr>
        </a:p>
      </dgm:t>
    </dgm:pt>
    <dgm:pt modelId="{DDBFD41C-2011-4D47-A87E-C7166764C253}" type="sibTrans" cxnId="{D453EFED-822F-4A37-9E14-A6D20BAE5730}">
      <dgm:prSet/>
      <dgm:spPr/>
      <dgm:t>
        <a:bodyPr/>
        <a:lstStyle/>
        <a:p>
          <a:endParaRPr lang="zh-CN" altLang="en-US" sz="1600" b="1">
            <a:latin typeface="华文中宋" pitchFamily="2" charset="-122"/>
            <a:ea typeface="华文中宋" pitchFamily="2" charset="-122"/>
          </a:endParaRPr>
        </a:p>
      </dgm:t>
    </dgm:pt>
    <dgm:pt modelId="{0EF1BB67-ABB8-42ED-AF79-9F5795F3FBC4}">
      <dgm:prSet phldrT="[文本]" custT="1"/>
      <dgm:spPr/>
      <dgm:t>
        <a:bodyPr/>
        <a:lstStyle/>
        <a:p>
          <a:r>
            <a:rPr lang="zh-CN" altLang="en-US" sz="1600" b="1" dirty="0" smtClean="0">
              <a:latin typeface="华文中宋" pitchFamily="2" charset="-122"/>
              <a:ea typeface="华文中宋" pitchFamily="2" charset="-122"/>
            </a:rPr>
            <a:t>纪实</a:t>
          </a:r>
          <a:endParaRPr lang="zh-CN" altLang="en-US" sz="1600" b="1" dirty="0">
            <a:latin typeface="华文中宋" pitchFamily="2" charset="-122"/>
            <a:ea typeface="华文中宋" pitchFamily="2" charset="-122"/>
          </a:endParaRPr>
        </a:p>
      </dgm:t>
    </dgm:pt>
    <dgm:pt modelId="{43111080-B63C-43CC-AD9A-80FDACD7CD14}" type="parTrans" cxnId="{19D99E94-36E9-41D0-975C-F9062C996852}">
      <dgm:prSet/>
      <dgm:spPr/>
      <dgm:t>
        <a:bodyPr/>
        <a:lstStyle/>
        <a:p>
          <a:endParaRPr lang="zh-CN" altLang="en-US" sz="1600" b="1">
            <a:latin typeface="华文中宋" pitchFamily="2" charset="-122"/>
            <a:ea typeface="华文中宋" pitchFamily="2" charset="-122"/>
          </a:endParaRPr>
        </a:p>
      </dgm:t>
    </dgm:pt>
    <dgm:pt modelId="{8A78C4BB-36DA-4BDD-B865-4DE6BA4D3599}" type="sibTrans" cxnId="{19D99E94-36E9-41D0-975C-F9062C996852}">
      <dgm:prSet/>
      <dgm:spPr/>
      <dgm:t>
        <a:bodyPr/>
        <a:lstStyle/>
        <a:p>
          <a:endParaRPr lang="zh-CN" altLang="en-US" sz="1600" b="1">
            <a:latin typeface="华文中宋" pitchFamily="2" charset="-122"/>
            <a:ea typeface="华文中宋" pitchFamily="2" charset="-122"/>
          </a:endParaRPr>
        </a:p>
      </dgm:t>
    </dgm:pt>
    <dgm:pt modelId="{F86E200B-F79D-40BA-B75F-984B9C754D2C}">
      <dgm:prSet phldrT="[文本]" custT="1"/>
      <dgm:spPr/>
      <dgm:t>
        <a:bodyPr/>
        <a:lstStyle/>
        <a:p>
          <a:r>
            <a:rPr lang="zh-CN" altLang="en-US" sz="1600" b="1" dirty="0" smtClean="0">
              <a:latin typeface="华文中宋" pitchFamily="2" charset="-122"/>
              <a:ea typeface="华文中宋" pitchFamily="2" charset="-122"/>
            </a:rPr>
            <a:t>娱乐</a:t>
          </a:r>
          <a:endParaRPr lang="zh-CN" altLang="en-US" sz="1600" b="1" dirty="0">
            <a:latin typeface="华文中宋" pitchFamily="2" charset="-122"/>
            <a:ea typeface="华文中宋" pitchFamily="2" charset="-122"/>
          </a:endParaRPr>
        </a:p>
      </dgm:t>
    </dgm:pt>
    <dgm:pt modelId="{680C2CAC-CDA5-49A5-82D8-D3D77F25663A}" type="parTrans" cxnId="{BB374C68-81CD-424A-99BF-58FC215DED89}">
      <dgm:prSet/>
      <dgm:spPr/>
      <dgm:t>
        <a:bodyPr/>
        <a:lstStyle/>
        <a:p>
          <a:endParaRPr lang="zh-CN" altLang="en-US" sz="1600" b="1">
            <a:latin typeface="华文中宋" pitchFamily="2" charset="-122"/>
            <a:ea typeface="华文中宋" pitchFamily="2" charset="-122"/>
          </a:endParaRPr>
        </a:p>
      </dgm:t>
    </dgm:pt>
    <dgm:pt modelId="{E8FF41E1-8801-4ED4-9733-4660E78DD860}" type="sibTrans" cxnId="{BB374C68-81CD-424A-99BF-58FC215DED89}">
      <dgm:prSet/>
      <dgm:spPr/>
      <dgm:t>
        <a:bodyPr/>
        <a:lstStyle/>
        <a:p>
          <a:endParaRPr lang="zh-CN" altLang="en-US" sz="1600" b="1">
            <a:latin typeface="华文中宋" pitchFamily="2" charset="-122"/>
            <a:ea typeface="华文中宋" pitchFamily="2" charset="-122"/>
          </a:endParaRPr>
        </a:p>
      </dgm:t>
    </dgm:pt>
    <dgm:pt modelId="{2EC41B4C-A53C-4A83-8C16-C55192C6F5E6}">
      <dgm:prSet custT="1"/>
      <dgm:spPr/>
      <dgm:t>
        <a:bodyPr/>
        <a:lstStyle/>
        <a:p>
          <a:r>
            <a:rPr lang="zh-CN" altLang="en-US" sz="1600" b="1" dirty="0" smtClean="0">
              <a:latin typeface="华文中宋" pitchFamily="2" charset="-122"/>
              <a:ea typeface="华文中宋" pitchFamily="2" charset="-122"/>
            </a:rPr>
            <a:t>体育</a:t>
          </a:r>
          <a:endParaRPr lang="zh-CN" altLang="en-US" sz="1600" b="1" dirty="0">
            <a:latin typeface="华文中宋" pitchFamily="2" charset="-122"/>
            <a:ea typeface="华文中宋" pitchFamily="2" charset="-122"/>
          </a:endParaRPr>
        </a:p>
      </dgm:t>
    </dgm:pt>
    <dgm:pt modelId="{4F21A19B-EEB1-4076-B9E6-A06E7670DD89}" type="parTrans" cxnId="{775795B4-0EB5-454E-88C4-80B62800346B}">
      <dgm:prSet/>
      <dgm:spPr/>
      <dgm:t>
        <a:bodyPr/>
        <a:lstStyle/>
        <a:p>
          <a:endParaRPr lang="zh-CN" altLang="en-US" sz="1600" b="1">
            <a:latin typeface="华文中宋" pitchFamily="2" charset="-122"/>
            <a:ea typeface="华文中宋" pitchFamily="2" charset="-122"/>
          </a:endParaRPr>
        </a:p>
      </dgm:t>
    </dgm:pt>
    <dgm:pt modelId="{276FE548-2407-49DD-9763-BA2F321FAE84}" type="sibTrans" cxnId="{775795B4-0EB5-454E-88C4-80B62800346B}">
      <dgm:prSet/>
      <dgm:spPr/>
      <dgm:t>
        <a:bodyPr/>
        <a:lstStyle/>
        <a:p>
          <a:endParaRPr lang="zh-CN" altLang="en-US" sz="1600" b="1">
            <a:latin typeface="华文中宋" pitchFamily="2" charset="-122"/>
            <a:ea typeface="华文中宋" pitchFamily="2" charset="-122"/>
          </a:endParaRPr>
        </a:p>
      </dgm:t>
    </dgm:pt>
    <dgm:pt modelId="{52659CC7-1403-414D-ADF7-D7DAADBE0F16}">
      <dgm:prSet custT="1"/>
      <dgm:spPr/>
      <dgm:t>
        <a:bodyPr/>
        <a:lstStyle/>
        <a:p>
          <a:r>
            <a:rPr lang="zh-CN" altLang="en-US" sz="1600" b="1" dirty="0" smtClean="0">
              <a:latin typeface="华文中宋" pitchFamily="2" charset="-122"/>
              <a:ea typeface="华文中宋" pitchFamily="2" charset="-122"/>
            </a:rPr>
            <a:t>原创</a:t>
          </a:r>
          <a:endParaRPr lang="zh-CN" altLang="en-US" sz="1600" b="1" dirty="0">
            <a:latin typeface="华文中宋" pitchFamily="2" charset="-122"/>
            <a:ea typeface="华文中宋" pitchFamily="2" charset="-122"/>
          </a:endParaRPr>
        </a:p>
      </dgm:t>
    </dgm:pt>
    <dgm:pt modelId="{C0E89A0A-53B9-47AE-B720-9029421692D2}" type="parTrans" cxnId="{96F75052-3118-4637-A922-A45949DFA6C2}">
      <dgm:prSet/>
      <dgm:spPr/>
      <dgm:t>
        <a:bodyPr/>
        <a:lstStyle/>
        <a:p>
          <a:endParaRPr lang="zh-CN" altLang="en-US" sz="1600" b="1">
            <a:latin typeface="华文中宋" pitchFamily="2" charset="-122"/>
            <a:ea typeface="华文中宋" pitchFamily="2" charset="-122"/>
          </a:endParaRPr>
        </a:p>
      </dgm:t>
    </dgm:pt>
    <dgm:pt modelId="{8C955AA2-C173-4A55-9A46-CF8F8DBAEF2C}" type="sibTrans" cxnId="{96F75052-3118-4637-A922-A45949DFA6C2}">
      <dgm:prSet/>
      <dgm:spPr/>
      <dgm:t>
        <a:bodyPr/>
        <a:lstStyle/>
        <a:p>
          <a:endParaRPr lang="zh-CN" altLang="en-US" sz="1600" b="1">
            <a:latin typeface="华文中宋" pitchFamily="2" charset="-122"/>
            <a:ea typeface="华文中宋" pitchFamily="2" charset="-122"/>
          </a:endParaRPr>
        </a:p>
      </dgm:t>
    </dgm:pt>
    <dgm:pt modelId="{AB6F1CD3-4153-4996-804B-BA7C85BEB592}">
      <dgm:prSet custT="1"/>
      <dgm:spPr/>
      <dgm:t>
        <a:bodyPr/>
        <a:lstStyle/>
        <a:p>
          <a:r>
            <a:rPr lang="zh-CN" altLang="en-US" sz="1600" b="1" dirty="0" smtClean="0">
              <a:latin typeface="华文中宋" pitchFamily="2" charset="-122"/>
              <a:ea typeface="华文中宋" pitchFamily="2" charset="-122"/>
            </a:rPr>
            <a:t>搞笑</a:t>
          </a:r>
          <a:endParaRPr lang="zh-CN" altLang="en-US" sz="1600" b="1" dirty="0">
            <a:latin typeface="华文中宋" pitchFamily="2" charset="-122"/>
            <a:ea typeface="华文中宋" pitchFamily="2" charset="-122"/>
          </a:endParaRPr>
        </a:p>
      </dgm:t>
    </dgm:pt>
    <dgm:pt modelId="{AB40E8C8-D500-47F5-8F56-13E62AEEEE6E}" type="parTrans" cxnId="{E020EDE1-FDA9-45A4-907C-7E0EEACA3FAE}">
      <dgm:prSet/>
      <dgm:spPr/>
      <dgm:t>
        <a:bodyPr/>
        <a:lstStyle/>
        <a:p>
          <a:endParaRPr lang="zh-CN" altLang="en-US" sz="1600" b="1">
            <a:latin typeface="华文中宋" pitchFamily="2" charset="-122"/>
            <a:ea typeface="华文中宋" pitchFamily="2" charset="-122"/>
          </a:endParaRPr>
        </a:p>
      </dgm:t>
    </dgm:pt>
    <dgm:pt modelId="{7062817B-1106-41B4-8EDB-21FC3B687AB9}" type="sibTrans" cxnId="{E020EDE1-FDA9-45A4-907C-7E0EEACA3FAE}">
      <dgm:prSet/>
      <dgm:spPr/>
      <dgm:t>
        <a:bodyPr/>
        <a:lstStyle/>
        <a:p>
          <a:endParaRPr lang="zh-CN" altLang="en-US" sz="1600" b="1">
            <a:latin typeface="华文中宋" pitchFamily="2" charset="-122"/>
            <a:ea typeface="华文中宋" pitchFamily="2" charset="-122"/>
          </a:endParaRPr>
        </a:p>
      </dgm:t>
    </dgm:pt>
    <dgm:pt modelId="{9D5FE505-7509-418B-B79F-940A96F92017}">
      <dgm:prSet custT="1"/>
      <dgm:spPr/>
      <dgm:t>
        <a:bodyPr/>
        <a:lstStyle/>
        <a:p>
          <a:r>
            <a:rPr lang="zh-CN" altLang="en-US" sz="1600" b="1" dirty="0" smtClean="0">
              <a:latin typeface="华文中宋" pitchFamily="2" charset="-122"/>
              <a:ea typeface="华文中宋" pitchFamily="2" charset="-122"/>
            </a:rPr>
            <a:t>游戏</a:t>
          </a:r>
          <a:endParaRPr lang="zh-CN" altLang="en-US" sz="1600" b="1" dirty="0">
            <a:latin typeface="华文中宋" pitchFamily="2" charset="-122"/>
            <a:ea typeface="华文中宋" pitchFamily="2" charset="-122"/>
          </a:endParaRPr>
        </a:p>
      </dgm:t>
    </dgm:pt>
    <dgm:pt modelId="{7AF3D187-4274-4440-9D3B-AEA30C10C761}" type="parTrans" cxnId="{1A2E5978-E049-487E-A027-79EBDB5D1DB8}">
      <dgm:prSet/>
      <dgm:spPr/>
      <dgm:t>
        <a:bodyPr/>
        <a:lstStyle/>
        <a:p>
          <a:endParaRPr lang="zh-CN" altLang="en-US" sz="1600" b="1">
            <a:latin typeface="华文中宋" pitchFamily="2" charset="-122"/>
            <a:ea typeface="华文中宋" pitchFamily="2" charset="-122"/>
          </a:endParaRPr>
        </a:p>
      </dgm:t>
    </dgm:pt>
    <dgm:pt modelId="{0EBAD855-5A93-42A1-86B8-3B6ECDA4097D}" type="sibTrans" cxnId="{1A2E5978-E049-487E-A027-79EBDB5D1DB8}">
      <dgm:prSet/>
      <dgm:spPr/>
      <dgm:t>
        <a:bodyPr/>
        <a:lstStyle/>
        <a:p>
          <a:endParaRPr lang="zh-CN" altLang="en-US" sz="1600" b="1">
            <a:latin typeface="华文中宋" pitchFamily="2" charset="-122"/>
            <a:ea typeface="华文中宋" pitchFamily="2" charset="-122"/>
          </a:endParaRPr>
        </a:p>
      </dgm:t>
    </dgm:pt>
    <dgm:pt modelId="{01F72B58-07D6-4EDB-A0BD-291F5322B2F3}">
      <dgm:prSet custT="1"/>
      <dgm:spPr/>
      <dgm:t>
        <a:bodyPr/>
        <a:lstStyle/>
        <a:p>
          <a:r>
            <a:rPr lang="zh-CN" altLang="en-US" sz="1600" b="1" dirty="0" smtClean="0">
              <a:latin typeface="华文中宋" pitchFamily="2" charset="-122"/>
              <a:ea typeface="华文中宋" pitchFamily="2" charset="-122"/>
            </a:rPr>
            <a:t>汽车</a:t>
          </a:r>
          <a:endParaRPr lang="zh-CN" altLang="en-US" sz="1600" b="1" dirty="0">
            <a:latin typeface="华文中宋" pitchFamily="2" charset="-122"/>
            <a:ea typeface="华文中宋" pitchFamily="2" charset="-122"/>
          </a:endParaRPr>
        </a:p>
      </dgm:t>
    </dgm:pt>
    <dgm:pt modelId="{F5B0038C-B42D-48A0-A0EC-7B2C687D97B0}" type="parTrans" cxnId="{80B98E4F-1603-4F13-B5C3-B6A2035B8994}">
      <dgm:prSet/>
      <dgm:spPr/>
      <dgm:t>
        <a:bodyPr/>
        <a:lstStyle/>
        <a:p>
          <a:endParaRPr lang="zh-CN" altLang="en-US" sz="1600" b="1">
            <a:latin typeface="华文中宋" pitchFamily="2" charset="-122"/>
            <a:ea typeface="华文中宋" pitchFamily="2" charset="-122"/>
          </a:endParaRPr>
        </a:p>
      </dgm:t>
    </dgm:pt>
    <dgm:pt modelId="{7A7AA1AE-F7E8-4E38-91D9-8875B02C70BD}" type="sibTrans" cxnId="{80B98E4F-1603-4F13-B5C3-B6A2035B8994}">
      <dgm:prSet/>
      <dgm:spPr/>
      <dgm:t>
        <a:bodyPr/>
        <a:lstStyle/>
        <a:p>
          <a:endParaRPr lang="zh-CN" altLang="en-US" sz="1600" b="1">
            <a:latin typeface="华文中宋" pitchFamily="2" charset="-122"/>
            <a:ea typeface="华文中宋" pitchFamily="2" charset="-122"/>
          </a:endParaRPr>
        </a:p>
      </dgm:t>
    </dgm:pt>
    <dgm:pt modelId="{0DF942BB-C877-4A4A-BC81-9AB27D75BD7B}">
      <dgm:prSet custT="1"/>
      <dgm:spPr/>
      <dgm:t>
        <a:bodyPr/>
        <a:lstStyle/>
        <a:p>
          <a:r>
            <a:rPr lang="zh-CN" altLang="en-US" sz="1600" b="1" dirty="0" smtClean="0">
              <a:latin typeface="华文中宋" pitchFamily="2" charset="-122"/>
              <a:ea typeface="华文中宋" pitchFamily="2" charset="-122"/>
            </a:rPr>
            <a:t>风尚</a:t>
          </a:r>
          <a:endParaRPr lang="zh-CN" altLang="en-US" sz="1600" b="1" dirty="0">
            <a:latin typeface="华文中宋" pitchFamily="2" charset="-122"/>
            <a:ea typeface="华文中宋" pitchFamily="2" charset="-122"/>
          </a:endParaRPr>
        </a:p>
      </dgm:t>
    </dgm:pt>
    <dgm:pt modelId="{B1E1DF03-E15D-45ED-87F3-83134E396227}" type="parTrans" cxnId="{691EE08A-5C78-4323-A815-6FC11E684482}">
      <dgm:prSet/>
      <dgm:spPr/>
      <dgm:t>
        <a:bodyPr/>
        <a:lstStyle/>
        <a:p>
          <a:endParaRPr lang="zh-CN" altLang="en-US" sz="1600" b="1">
            <a:latin typeface="华文中宋" pitchFamily="2" charset="-122"/>
            <a:ea typeface="华文中宋" pitchFamily="2" charset="-122"/>
          </a:endParaRPr>
        </a:p>
      </dgm:t>
    </dgm:pt>
    <dgm:pt modelId="{9A2FA541-1078-4CC3-8451-F5747E13D2B0}" type="sibTrans" cxnId="{691EE08A-5C78-4323-A815-6FC11E684482}">
      <dgm:prSet/>
      <dgm:spPr/>
      <dgm:t>
        <a:bodyPr/>
        <a:lstStyle/>
        <a:p>
          <a:endParaRPr lang="zh-CN" altLang="en-US" sz="1600" b="1">
            <a:latin typeface="华文中宋" pitchFamily="2" charset="-122"/>
            <a:ea typeface="华文中宋" pitchFamily="2" charset="-122"/>
          </a:endParaRPr>
        </a:p>
      </dgm:t>
    </dgm:pt>
    <dgm:pt modelId="{2681F4A2-E5B3-41C4-97B1-1E464903233F}">
      <dgm:prSet custT="1"/>
      <dgm:spPr/>
      <dgm:t>
        <a:bodyPr/>
        <a:lstStyle/>
        <a:p>
          <a:r>
            <a:rPr lang="zh-CN" altLang="en-US" sz="1600" b="1" dirty="0" smtClean="0">
              <a:latin typeface="华文中宋" pitchFamily="2" charset="-122"/>
              <a:ea typeface="华文中宋" pitchFamily="2" charset="-122"/>
            </a:rPr>
            <a:t>科技</a:t>
          </a:r>
          <a:endParaRPr lang="zh-CN" altLang="en-US" sz="1600" b="1" dirty="0">
            <a:latin typeface="华文中宋" pitchFamily="2" charset="-122"/>
            <a:ea typeface="华文中宋" pitchFamily="2" charset="-122"/>
          </a:endParaRPr>
        </a:p>
      </dgm:t>
    </dgm:pt>
    <dgm:pt modelId="{83C12E3C-055F-4F95-9F06-517E8FDF6573}" type="parTrans" cxnId="{87AB61E2-98E0-411D-ABB9-D2B65D60CE66}">
      <dgm:prSet/>
      <dgm:spPr/>
      <dgm:t>
        <a:bodyPr/>
        <a:lstStyle/>
        <a:p>
          <a:endParaRPr lang="zh-CN" altLang="en-US" sz="1600" b="1">
            <a:latin typeface="华文中宋" pitchFamily="2" charset="-122"/>
            <a:ea typeface="华文中宋" pitchFamily="2" charset="-122"/>
          </a:endParaRPr>
        </a:p>
      </dgm:t>
    </dgm:pt>
    <dgm:pt modelId="{56CDBB53-D48A-4E90-A9ED-708950C2F36D}" type="sibTrans" cxnId="{87AB61E2-98E0-411D-ABB9-D2B65D60CE66}">
      <dgm:prSet/>
      <dgm:spPr/>
      <dgm:t>
        <a:bodyPr/>
        <a:lstStyle/>
        <a:p>
          <a:endParaRPr lang="zh-CN" altLang="en-US" sz="1600" b="1">
            <a:latin typeface="华文中宋" pitchFamily="2" charset="-122"/>
            <a:ea typeface="华文中宋" pitchFamily="2" charset="-122"/>
          </a:endParaRPr>
        </a:p>
      </dgm:t>
    </dgm:pt>
    <dgm:pt modelId="{0C3C1E11-A709-4481-B629-201BEAA5668C}">
      <dgm:prSet custT="1"/>
      <dgm:spPr/>
      <dgm:t>
        <a:bodyPr/>
        <a:lstStyle/>
        <a:p>
          <a:r>
            <a:rPr lang="zh-CN" altLang="en-US" sz="1600" b="1" dirty="0" smtClean="0">
              <a:latin typeface="华文中宋" pitchFamily="2" charset="-122"/>
              <a:ea typeface="华文中宋" pitchFamily="2" charset="-122"/>
            </a:rPr>
            <a:t>旅游</a:t>
          </a:r>
          <a:endParaRPr lang="zh-CN" altLang="en-US" sz="1600" b="1" dirty="0">
            <a:latin typeface="华文中宋" pitchFamily="2" charset="-122"/>
            <a:ea typeface="华文中宋" pitchFamily="2" charset="-122"/>
          </a:endParaRPr>
        </a:p>
      </dgm:t>
    </dgm:pt>
    <dgm:pt modelId="{329ACC84-B747-41D5-844F-4561E08F61F3}" type="parTrans" cxnId="{FA4E2AC3-86B1-41BD-8075-86BDB7ED8260}">
      <dgm:prSet/>
      <dgm:spPr/>
      <dgm:t>
        <a:bodyPr/>
        <a:lstStyle/>
        <a:p>
          <a:endParaRPr lang="zh-CN" altLang="en-US" sz="1600" b="1">
            <a:latin typeface="华文中宋" pitchFamily="2" charset="-122"/>
            <a:ea typeface="华文中宋" pitchFamily="2" charset="-122"/>
          </a:endParaRPr>
        </a:p>
      </dgm:t>
    </dgm:pt>
    <dgm:pt modelId="{AA7395FD-55FE-4F28-B63D-1931816D206F}" type="sibTrans" cxnId="{FA4E2AC3-86B1-41BD-8075-86BDB7ED8260}">
      <dgm:prSet/>
      <dgm:spPr/>
      <dgm:t>
        <a:bodyPr/>
        <a:lstStyle/>
        <a:p>
          <a:endParaRPr lang="zh-CN" altLang="en-US" sz="1600" b="1">
            <a:latin typeface="华文中宋" pitchFamily="2" charset="-122"/>
            <a:ea typeface="华文中宋" pitchFamily="2" charset="-122"/>
          </a:endParaRPr>
        </a:p>
      </dgm:t>
    </dgm:pt>
    <dgm:pt modelId="{C1DC7142-88F3-45E1-B16C-62C2696C852A}">
      <dgm:prSet custT="1"/>
      <dgm:spPr/>
      <dgm:t>
        <a:bodyPr/>
        <a:lstStyle/>
        <a:p>
          <a:r>
            <a:rPr lang="zh-CN" altLang="en-US" sz="1600" b="1" dirty="0" smtClean="0">
              <a:latin typeface="华文中宋" pitchFamily="2" charset="-122"/>
              <a:ea typeface="华文中宋" pitchFamily="2" charset="-122"/>
            </a:rPr>
            <a:t>音乐</a:t>
          </a:r>
          <a:endParaRPr lang="zh-CN" altLang="en-US" sz="1600" b="1" dirty="0">
            <a:latin typeface="华文中宋" pitchFamily="2" charset="-122"/>
            <a:ea typeface="华文中宋" pitchFamily="2" charset="-122"/>
          </a:endParaRPr>
        </a:p>
      </dgm:t>
    </dgm:pt>
    <dgm:pt modelId="{EC28F94C-4DF2-4150-B38F-4300181023F0}" type="parTrans" cxnId="{0BD6A393-0356-4CF8-A7D5-5D5455DE47F9}">
      <dgm:prSet/>
      <dgm:spPr/>
      <dgm:t>
        <a:bodyPr/>
        <a:lstStyle/>
        <a:p>
          <a:endParaRPr lang="zh-CN" altLang="en-US" sz="1600" b="1">
            <a:latin typeface="华文中宋" pitchFamily="2" charset="-122"/>
            <a:ea typeface="华文中宋" pitchFamily="2" charset="-122"/>
          </a:endParaRPr>
        </a:p>
      </dgm:t>
    </dgm:pt>
    <dgm:pt modelId="{AD660680-19B5-4671-A709-946A228A3EF1}" type="sibTrans" cxnId="{0BD6A393-0356-4CF8-A7D5-5D5455DE47F9}">
      <dgm:prSet/>
      <dgm:spPr/>
      <dgm:t>
        <a:bodyPr/>
        <a:lstStyle/>
        <a:p>
          <a:endParaRPr lang="zh-CN" altLang="en-US" sz="1600" b="1">
            <a:latin typeface="华文中宋" pitchFamily="2" charset="-122"/>
            <a:ea typeface="华文中宋" pitchFamily="2" charset="-122"/>
          </a:endParaRPr>
        </a:p>
      </dgm:t>
    </dgm:pt>
    <dgm:pt modelId="{5AC766CB-FEB8-46B2-AE48-C393F7363813}">
      <dgm:prSet custT="1"/>
      <dgm:spPr/>
      <dgm:t>
        <a:bodyPr/>
        <a:lstStyle/>
        <a:p>
          <a:r>
            <a:rPr lang="en-US" altLang="zh-CN" sz="1600" b="1" dirty="0" smtClean="0">
              <a:latin typeface="华文中宋" pitchFamily="2" charset="-122"/>
              <a:ea typeface="华文中宋" pitchFamily="2" charset="-122"/>
            </a:rPr>
            <a:t>……</a:t>
          </a:r>
          <a:endParaRPr lang="zh-CN" altLang="en-US" sz="1600" b="1" dirty="0">
            <a:latin typeface="华文中宋" pitchFamily="2" charset="-122"/>
            <a:ea typeface="华文中宋" pitchFamily="2" charset="-122"/>
          </a:endParaRPr>
        </a:p>
      </dgm:t>
    </dgm:pt>
    <dgm:pt modelId="{50B554B3-EB12-45CB-B5CC-922167AD4A26}" type="parTrans" cxnId="{A4CEC439-F842-48B5-ACAD-82C7E367899D}">
      <dgm:prSet/>
      <dgm:spPr/>
      <dgm:t>
        <a:bodyPr/>
        <a:lstStyle/>
        <a:p>
          <a:endParaRPr lang="zh-CN" altLang="en-US" sz="1600" b="1">
            <a:latin typeface="华文中宋" pitchFamily="2" charset="-122"/>
            <a:ea typeface="华文中宋" pitchFamily="2" charset="-122"/>
          </a:endParaRPr>
        </a:p>
      </dgm:t>
    </dgm:pt>
    <dgm:pt modelId="{F9D720CF-2BBC-4B74-A9AC-2F5C6F379DE6}" type="sibTrans" cxnId="{A4CEC439-F842-48B5-ACAD-82C7E367899D}">
      <dgm:prSet/>
      <dgm:spPr/>
      <dgm:t>
        <a:bodyPr/>
        <a:lstStyle/>
        <a:p>
          <a:endParaRPr lang="zh-CN" altLang="en-US" sz="1600" b="1">
            <a:latin typeface="华文中宋" pitchFamily="2" charset="-122"/>
            <a:ea typeface="华文中宋" pitchFamily="2" charset="-122"/>
          </a:endParaRPr>
        </a:p>
      </dgm:t>
    </dgm:pt>
    <dgm:pt modelId="{0E91FB03-F644-49B3-BF32-BE2697157FAB}" type="pres">
      <dgm:prSet presAssocID="{0468B598-38B5-4461-847F-E62124749891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8C707A6F-90D7-4513-9D37-9717B3E6A425}" type="pres">
      <dgm:prSet presAssocID="{61959F02-BC2E-40E7-B3A1-FFD001BAB6C2}" presName="Name5" presStyleLbl="vennNode1" presStyleIdx="0" presStyleCnt="1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1B73DD5-AB53-4696-9135-9035AD24769B}" type="pres">
      <dgm:prSet presAssocID="{CDC553A8-00CA-4183-8339-F198E0F5C064}" presName="space" presStyleCnt="0"/>
      <dgm:spPr/>
    </dgm:pt>
    <dgm:pt modelId="{F38DD1EA-C472-417C-BA51-35B86A7CAF53}" type="pres">
      <dgm:prSet presAssocID="{0FAFDF84-68B9-4DF9-8D02-2C58A806B9CF}" presName="Name5" presStyleLbl="vennNode1" presStyleIdx="1" presStyleCnt="1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4BEA5B4-1BEC-4779-BC2E-FDB0FF7EA491}" type="pres">
      <dgm:prSet presAssocID="{DDBFD41C-2011-4D47-A87E-C7166764C253}" presName="space" presStyleCnt="0"/>
      <dgm:spPr/>
    </dgm:pt>
    <dgm:pt modelId="{87C9192C-7B59-4D6E-82BC-C92501804D80}" type="pres">
      <dgm:prSet presAssocID="{0EF1BB67-ABB8-42ED-AF79-9F5795F3FBC4}" presName="Name5" presStyleLbl="vennNode1" presStyleIdx="2" presStyleCnt="1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44427CF-7D8D-4C46-B958-EB787A7336F6}" type="pres">
      <dgm:prSet presAssocID="{8A78C4BB-36DA-4BDD-B865-4DE6BA4D3599}" presName="space" presStyleCnt="0"/>
      <dgm:spPr/>
    </dgm:pt>
    <dgm:pt modelId="{602A7FE7-8928-4CF4-9DD5-56B8901E19B3}" type="pres">
      <dgm:prSet presAssocID="{F86E200B-F79D-40BA-B75F-984B9C754D2C}" presName="Name5" presStyleLbl="vennNode1" presStyleIdx="3" presStyleCnt="1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8E3E2DB-98D9-4AD8-A900-1E9F07D63766}" type="pres">
      <dgm:prSet presAssocID="{E8FF41E1-8801-4ED4-9733-4660E78DD860}" presName="space" presStyleCnt="0"/>
      <dgm:spPr/>
    </dgm:pt>
    <dgm:pt modelId="{967BAD84-7C42-4B2B-ABE8-B25B77E29193}" type="pres">
      <dgm:prSet presAssocID="{2EC41B4C-A53C-4A83-8C16-C55192C6F5E6}" presName="Name5" presStyleLbl="vennNode1" presStyleIdx="4" presStyleCnt="1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CE0A05E-9CBC-4777-8BFE-2515AC915C16}" type="pres">
      <dgm:prSet presAssocID="{276FE548-2407-49DD-9763-BA2F321FAE84}" presName="space" presStyleCnt="0"/>
      <dgm:spPr/>
    </dgm:pt>
    <dgm:pt modelId="{302CB6DE-30F4-4DB2-868B-D0C63D715454}" type="pres">
      <dgm:prSet presAssocID="{52659CC7-1403-414D-ADF7-D7DAADBE0F16}" presName="Name5" presStyleLbl="vennNode1" presStyleIdx="5" presStyleCnt="1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27115B6-E616-4F18-8F6E-653278B6632D}" type="pres">
      <dgm:prSet presAssocID="{8C955AA2-C173-4A55-9A46-CF8F8DBAEF2C}" presName="space" presStyleCnt="0"/>
      <dgm:spPr/>
    </dgm:pt>
    <dgm:pt modelId="{A75E0895-EFC0-4CE7-988F-2C22BBB70E5E}" type="pres">
      <dgm:prSet presAssocID="{AB6F1CD3-4153-4996-804B-BA7C85BEB592}" presName="Name5" presStyleLbl="vennNode1" presStyleIdx="6" presStyleCnt="1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383BCAF-032C-431A-B990-F3B4D81D527F}" type="pres">
      <dgm:prSet presAssocID="{7062817B-1106-41B4-8EDB-21FC3B687AB9}" presName="space" presStyleCnt="0"/>
      <dgm:spPr/>
    </dgm:pt>
    <dgm:pt modelId="{4AF8EC97-7CAD-4ADD-800A-663E4ABFEED3}" type="pres">
      <dgm:prSet presAssocID="{9D5FE505-7509-418B-B79F-940A96F92017}" presName="Name5" presStyleLbl="vennNode1" presStyleIdx="7" presStyleCnt="1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D9A610F-8DDA-4DAF-8994-D9FC0FCD47A8}" type="pres">
      <dgm:prSet presAssocID="{0EBAD855-5A93-42A1-86B8-3B6ECDA4097D}" presName="space" presStyleCnt="0"/>
      <dgm:spPr/>
    </dgm:pt>
    <dgm:pt modelId="{11F8A0A6-1616-4681-87A5-2BC35A532BDA}" type="pres">
      <dgm:prSet presAssocID="{01F72B58-07D6-4EDB-A0BD-291F5322B2F3}" presName="Name5" presStyleLbl="vennNode1" presStyleIdx="8" presStyleCnt="1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3D74DBA-C642-42F2-B33E-0D3C58709A96}" type="pres">
      <dgm:prSet presAssocID="{7A7AA1AE-F7E8-4E38-91D9-8875B02C70BD}" presName="space" presStyleCnt="0"/>
      <dgm:spPr/>
    </dgm:pt>
    <dgm:pt modelId="{3D65C386-F17F-46D3-9261-1D61DD77B816}" type="pres">
      <dgm:prSet presAssocID="{0DF942BB-C877-4A4A-BC81-9AB27D75BD7B}" presName="Name5" presStyleLbl="vennNode1" presStyleIdx="9" presStyleCnt="1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F48A5EF-7384-452E-B7A6-559A9F27C066}" type="pres">
      <dgm:prSet presAssocID="{9A2FA541-1078-4CC3-8451-F5747E13D2B0}" presName="space" presStyleCnt="0"/>
      <dgm:spPr/>
    </dgm:pt>
    <dgm:pt modelId="{6ECE19DA-BCFA-4696-8FC4-68BA01DEF1EB}" type="pres">
      <dgm:prSet presAssocID="{2681F4A2-E5B3-41C4-97B1-1E464903233F}" presName="Name5" presStyleLbl="vennNode1" presStyleIdx="10" presStyleCnt="1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845E935-0ED3-4AB7-BEB7-C1E875C3764B}" type="pres">
      <dgm:prSet presAssocID="{56CDBB53-D48A-4E90-A9ED-708950C2F36D}" presName="space" presStyleCnt="0"/>
      <dgm:spPr/>
    </dgm:pt>
    <dgm:pt modelId="{675E10BB-A92D-449B-B0F9-D53447E0A13F}" type="pres">
      <dgm:prSet presAssocID="{0C3C1E11-A709-4481-B629-201BEAA5668C}" presName="Name5" presStyleLbl="vennNode1" presStyleIdx="11" presStyleCnt="1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92DE69D-9F0E-471E-A3D3-2A7391A14C37}" type="pres">
      <dgm:prSet presAssocID="{AA7395FD-55FE-4F28-B63D-1931816D206F}" presName="space" presStyleCnt="0"/>
      <dgm:spPr/>
    </dgm:pt>
    <dgm:pt modelId="{5EE4D218-F2F5-4D02-8350-103134C23A8F}" type="pres">
      <dgm:prSet presAssocID="{C1DC7142-88F3-45E1-B16C-62C2696C852A}" presName="Name5" presStyleLbl="vennNode1" presStyleIdx="12" presStyleCnt="1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5BEE354-9B72-404E-BBD5-3DBC339C9B50}" type="pres">
      <dgm:prSet presAssocID="{AD660680-19B5-4671-A709-946A228A3EF1}" presName="space" presStyleCnt="0"/>
      <dgm:spPr/>
    </dgm:pt>
    <dgm:pt modelId="{23999F03-917F-4EA9-BB56-21F368BBDA66}" type="pres">
      <dgm:prSet presAssocID="{5AC766CB-FEB8-46B2-AE48-C393F7363813}" presName="Name5" presStyleLbl="vennNode1" presStyleIdx="13" presStyleCnt="1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CD507C3A-E3A6-4317-9C34-672AA44FD670}" type="presOf" srcId="{0EF1BB67-ABB8-42ED-AF79-9F5795F3FBC4}" destId="{87C9192C-7B59-4D6E-82BC-C92501804D80}" srcOrd="0" destOrd="0" presId="urn:microsoft.com/office/officeart/2005/8/layout/venn3"/>
    <dgm:cxn modelId="{96F75052-3118-4637-A922-A45949DFA6C2}" srcId="{0468B598-38B5-4461-847F-E62124749891}" destId="{52659CC7-1403-414D-ADF7-D7DAADBE0F16}" srcOrd="5" destOrd="0" parTransId="{C0E89A0A-53B9-47AE-B720-9029421692D2}" sibTransId="{8C955AA2-C173-4A55-9A46-CF8F8DBAEF2C}"/>
    <dgm:cxn modelId="{19D99E94-36E9-41D0-975C-F9062C996852}" srcId="{0468B598-38B5-4461-847F-E62124749891}" destId="{0EF1BB67-ABB8-42ED-AF79-9F5795F3FBC4}" srcOrd="2" destOrd="0" parTransId="{43111080-B63C-43CC-AD9A-80FDACD7CD14}" sibTransId="{8A78C4BB-36DA-4BDD-B865-4DE6BA4D3599}"/>
    <dgm:cxn modelId="{0BD6A393-0356-4CF8-A7D5-5D5455DE47F9}" srcId="{0468B598-38B5-4461-847F-E62124749891}" destId="{C1DC7142-88F3-45E1-B16C-62C2696C852A}" srcOrd="12" destOrd="0" parTransId="{EC28F94C-4DF2-4150-B38F-4300181023F0}" sibTransId="{AD660680-19B5-4671-A709-946A228A3EF1}"/>
    <dgm:cxn modelId="{87AB61E2-98E0-411D-ABB9-D2B65D60CE66}" srcId="{0468B598-38B5-4461-847F-E62124749891}" destId="{2681F4A2-E5B3-41C4-97B1-1E464903233F}" srcOrd="10" destOrd="0" parTransId="{83C12E3C-055F-4F95-9F06-517E8FDF6573}" sibTransId="{56CDBB53-D48A-4E90-A9ED-708950C2F36D}"/>
    <dgm:cxn modelId="{3AE0DF1D-0AAB-49C4-B138-E9287F63C993}" type="presOf" srcId="{0C3C1E11-A709-4481-B629-201BEAA5668C}" destId="{675E10BB-A92D-449B-B0F9-D53447E0A13F}" srcOrd="0" destOrd="0" presId="urn:microsoft.com/office/officeart/2005/8/layout/venn3"/>
    <dgm:cxn modelId="{20535AED-1DD8-46CB-A555-59E011CB789A}" type="presOf" srcId="{0DF942BB-C877-4A4A-BC81-9AB27D75BD7B}" destId="{3D65C386-F17F-46D3-9261-1D61DD77B816}" srcOrd="0" destOrd="0" presId="urn:microsoft.com/office/officeart/2005/8/layout/venn3"/>
    <dgm:cxn modelId="{A4CEC439-F842-48B5-ACAD-82C7E367899D}" srcId="{0468B598-38B5-4461-847F-E62124749891}" destId="{5AC766CB-FEB8-46B2-AE48-C393F7363813}" srcOrd="13" destOrd="0" parTransId="{50B554B3-EB12-45CB-B5CC-922167AD4A26}" sibTransId="{F9D720CF-2BBC-4B74-A9AC-2F5C6F379DE6}"/>
    <dgm:cxn modelId="{BB374C68-81CD-424A-99BF-58FC215DED89}" srcId="{0468B598-38B5-4461-847F-E62124749891}" destId="{F86E200B-F79D-40BA-B75F-984B9C754D2C}" srcOrd="3" destOrd="0" parTransId="{680C2CAC-CDA5-49A5-82D8-D3D77F25663A}" sibTransId="{E8FF41E1-8801-4ED4-9733-4660E78DD860}"/>
    <dgm:cxn modelId="{4BFF98CF-323F-4959-9B50-B3DF5273093D}" type="presOf" srcId="{F86E200B-F79D-40BA-B75F-984B9C754D2C}" destId="{602A7FE7-8928-4CF4-9DD5-56B8901E19B3}" srcOrd="0" destOrd="0" presId="urn:microsoft.com/office/officeart/2005/8/layout/venn3"/>
    <dgm:cxn modelId="{1A2E5978-E049-487E-A027-79EBDB5D1DB8}" srcId="{0468B598-38B5-4461-847F-E62124749891}" destId="{9D5FE505-7509-418B-B79F-940A96F92017}" srcOrd="7" destOrd="0" parTransId="{7AF3D187-4274-4440-9D3B-AEA30C10C761}" sibTransId="{0EBAD855-5A93-42A1-86B8-3B6ECDA4097D}"/>
    <dgm:cxn modelId="{302B6C35-7175-4DDF-BEE7-38DCAD32B752}" type="presOf" srcId="{9D5FE505-7509-418B-B79F-940A96F92017}" destId="{4AF8EC97-7CAD-4ADD-800A-663E4ABFEED3}" srcOrd="0" destOrd="0" presId="urn:microsoft.com/office/officeart/2005/8/layout/venn3"/>
    <dgm:cxn modelId="{D453EFED-822F-4A37-9E14-A6D20BAE5730}" srcId="{0468B598-38B5-4461-847F-E62124749891}" destId="{0FAFDF84-68B9-4DF9-8D02-2C58A806B9CF}" srcOrd="1" destOrd="0" parTransId="{55A2022C-FE95-4F82-872C-48BFCB424B79}" sibTransId="{DDBFD41C-2011-4D47-A87E-C7166764C253}"/>
    <dgm:cxn modelId="{E3A5D6A2-757B-4337-A149-793CC7FAF4CB}" type="presOf" srcId="{61959F02-BC2E-40E7-B3A1-FFD001BAB6C2}" destId="{8C707A6F-90D7-4513-9D37-9717B3E6A425}" srcOrd="0" destOrd="0" presId="urn:microsoft.com/office/officeart/2005/8/layout/venn3"/>
    <dgm:cxn modelId="{9DB4818E-1024-48F9-A3D9-6FD6C51CA224}" type="presOf" srcId="{AB6F1CD3-4153-4996-804B-BA7C85BEB592}" destId="{A75E0895-EFC0-4CE7-988F-2C22BBB70E5E}" srcOrd="0" destOrd="0" presId="urn:microsoft.com/office/officeart/2005/8/layout/venn3"/>
    <dgm:cxn modelId="{80B98E4F-1603-4F13-B5C3-B6A2035B8994}" srcId="{0468B598-38B5-4461-847F-E62124749891}" destId="{01F72B58-07D6-4EDB-A0BD-291F5322B2F3}" srcOrd="8" destOrd="0" parTransId="{F5B0038C-B42D-48A0-A0EC-7B2C687D97B0}" sibTransId="{7A7AA1AE-F7E8-4E38-91D9-8875B02C70BD}"/>
    <dgm:cxn modelId="{C6804501-300A-42BA-B1B8-0A0F86C8AFC1}" type="presOf" srcId="{0468B598-38B5-4461-847F-E62124749891}" destId="{0E91FB03-F644-49B3-BF32-BE2697157FAB}" srcOrd="0" destOrd="0" presId="urn:microsoft.com/office/officeart/2005/8/layout/venn3"/>
    <dgm:cxn modelId="{FA4E2AC3-86B1-41BD-8075-86BDB7ED8260}" srcId="{0468B598-38B5-4461-847F-E62124749891}" destId="{0C3C1E11-A709-4481-B629-201BEAA5668C}" srcOrd="11" destOrd="0" parTransId="{329ACC84-B747-41D5-844F-4561E08F61F3}" sibTransId="{AA7395FD-55FE-4F28-B63D-1931816D206F}"/>
    <dgm:cxn modelId="{4C678495-05E7-4F09-807F-907345919DC2}" type="presOf" srcId="{2EC41B4C-A53C-4A83-8C16-C55192C6F5E6}" destId="{967BAD84-7C42-4B2B-ABE8-B25B77E29193}" srcOrd="0" destOrd="0" presId="urn:microsoft.com/office/officeart/2005/8/layout/venn3"/>
    <dgm:cxn modelId="{4F1AB583-00B7-4C2B-BD76-24FE8EFC6393}" type="presOf" srcId="{C1DC7142-88F3-45E1-B16C-62C2696C852A}" destId="{5EE4D218-F2F5-4D02-8350-103134C23A8F}" srcOrd="0" destOrd="0" presId="urn:microsoft.com/office/officeart/2005/8/layout/venn3"/>
    <dgm:cxn modelId="{AD3C2AB9-5C77-443C-9D29-9B57616C85D7}" type="presOf" srcId="{52659CC7-1403-414D-ADF7-D7DAADBE0F16}" destId="{302CB6DE-30F4-4DB2-868B-D0C63D715454}" srcOrd="0" destOrd="0" presId="urn:microsoft.com/office/officeart/2005/8/layout/venn3"/>
    <dgm:cxn modelId="{5753C08F-E410-42BD-BFD3-2A236B250FE9}" type="presOf" srcId="{5AC766CB-FEB8-46B2-AE48-C393F7363813}" destId="{23999F03-917F-4EA9-BB56-21F368BBDA66}" srcOrd="0" destOrd="0" presId="urn:microsoft.com/office/officeart/2005/8/layout/venn3"/>
    <dgm:cxn modelId="{B3CA336F-7B2A-4828-B200-A8802B4CD562}" type="presOf" srcId="{01F72B58-07D6-4EDB-A0BD-291F5322B2F3}" destId="{11F8A0A6-1616-4681-87A5-2BC35A532BDA}" srcOrd="0" destOrd="0" presId="urn:microsoft.com/office/officeart/2005/8/layout/venn3"/>
    <dgm:cxn modelId="{37ECDE01-5F28-4A68-BD22-EC6EE46071DD}" type="presOf" srcId="{0FAFDF84-68B9-4DF9-8D02-2C58A806B9CF}" destId="{F38DD1EA-C472-417C-BA51-35B86A7CAF53}" srcOrd="0" destOrd="0" presId="urn:microsoft.com/office/officeart/2005/8/layout/venn3"/>
    <dgm:cxn modelId="{F9E26405-1790-4512-ABF2-E713323D07A5}" type="presOf" srcId="{2681F4A2-E5B3-41C4-97B1-1E464903233F}" destId="{6ECE19DA-BCFA-4696-8FC4-68BA01DEF1EB}" srcOrd="0" destOrd="0" presId="urn:microsoft.com/office/officeart/2005/8/layout/venn3"/>
    <dgm:cxn modelId="{691EE08A-5C78-4323-A815-6FC11E684482}" srcId="{0468B598-38B5-4461-847F-E62124749891}" destId="{0DF942BB-C877-4A4A-BC81-9AB27D75BD7B}" srcOrd="9" destOrd="0" parTransId="{B1E1DF03-E15D-45ED-87F3-83134E396227}" sibTransId="{9A2FA541-1078-4CC3-8451-F5747E13D2B0}"/>
    <dgm:cxn modelId="{5B687634-CA0F-46BD-9007-70F049EBCE89}" srcId="{0468B598-38B5-4461-847F-E62124749891}" destId="{61959F02-BC2E-40E7-B3A1-FFD001BAB6C2}" srcOrd="0" destOrd="0" parTransId="{2DA1C0CB-9183-49EF-BC99-01ED163D1C0A}" sibTransId="{CDC553A8-00CA-4183-8339-F198E0F5C064}"/>
    <dgm:cxn modelId="{775795B4-0EB5-454E-88C4-80B62800346B}" srcId="{0468B598-38B5-4461-847F-E62124749891}" destId="{2EC41B4C-A53C-4A83-8C16-C55192C6F5E6}" srcOrd="4" destOrd="0" parTransId="{4F21A19B-EEB1-4076-B9E6-A06E7670DD89}" sibTransId="{276FE548-2407-49DD-9763-BA2F321FAE84}"/>
    <dgm:cxn modelId="{E020EDE1-FDA9-45A4-907C-7E0EEACA3FAE}" srcId="{0468B598-38B5-4461-847F-E62124749891}" destId="{AB6F1CD3-4153-4996-804B-BA7C85BEB592}" srcOrd="6" destOrd="0" parTransId="{AB40E8C8-D500-47F5-8F56-13E62AEEEE6E}" sibTransId="{7062817B-1106-41B4-8EDB-21FC3B687AB9}"/>
    <dgm:cxn modelId="{EF095689-46C8-4B02-ADE1-7B72EAD8D32A}" type="presParOf" srcId="{0E91FB03-F644-49B3-BF32-BE2697157FAB}" destId="{8C707A6F-90D7-4513-9D37-9717B3E6A425}" srcOrd="0" destOrd="0" presId="urn:microsoft.com/office/officeart/2005/8/layout/venn3"/>
    <dgm:cxn modelId="{9764EF1E-86D7-4134-A1C8-BB4AEF70CDEA}" type="presParOf" srcId="{0E91FB03-F644-49B3-BF32-BE2697157FAB}" destId="{31B73DD5-AB53-4696-9135-9035AD24769B}" srcOrd="1" destOrd="0" presId="urn:microsoft.com/office/officeart/2005/8/layout/venn3"/>
    <dgm:cxn modelId="{940C3D08-4D13-4601-B0AB-A50ADF8987CD}" type="presParOf" srcId="{0E91FB03-F644-49B3-BF32-BE2697157FAB}" destId="{F38DD1EA-C472-417C-BA51-35B86A7CAF53}" srcOrd="2" destOrd="0" presId="urn:microsoft.com/office/officeart/2005/8/layout/venn3"/>
    <dgm:cxn modelId="{C2EF4DC3-E6C9-443A-A8A3-B3ADDCB20EA7}" type="presParOf" srcId="{0E91FB03-F644-49B3-BF32-BE2697157FAB}" destId="{B4BEA5B4-1BEC-4779-BC2E-FDB0FF7EA491}" srcOrd="3" destOrd="0" presId="urn:microsoft.com/office/officeart/2005/8/layout/venn3"/>
    <dgm:cxn modelId="{7F4C2B3D-68E3-4A65-B3BB-166C41013C7E}" type="presParOf" srcId="{0E91FB03-F644-49B3-BF32-BE2697157FAB}" destId="{87C9192C-7B59-4D6E-82BC-C92501804D80}" srcOrd="4" destOrd="0" presId="urn:microsoft.com/office/officeart/2005/8/layout/venn3"/>
    <dgm:cxn modelId="{65088C9E-F080-4CD1-ACC4-EA7FE80B00C4}" type="presParOf" srcId="{0E91FB03-F644-49B3-BF32-BE2697157FAB}" destId="{A44427CF-7D8D-4C46-B958-EB787A7336F6}" srcOrd="5" destOrd="0" presId="urn:microsoft.com/office/officeart/2005/8/layout/venn3"/>
    <dgm:cxn modelId="{8C582F59-B017-4C0D-BF45-934F89DFD252}" type="presParOf" srcId="{0E91FB03-F644-49B3-BF32-BE2697157FAB}" destId="{602A7FE7-8928-4CF4-9DD5-56B8901E19B3}" srcOrd="6" destOrd="0" presId="urn:microsoft.com/office/officeart/2005/8/layout/venn3"/>
    <dgm:cxn modelId="{558C071F-DE6C-41D8-9D5E-50F4A8DC9CBD}" type="presParOf" srcId="{0E91FB03-F644-49B3-BF32-BE2697157FAB}" destId="{38E3E2DB-98D9-4AD8-A900-1E9F07D63766}" srcOrd="7" destOrd="0" presId="urn:microsoft.com/office/officeart/2005/8/layout/venn3"/>
    <dgm:cxn modelId="{6383201B-E15B-4C74-8B78-E503FFBBD73B}" type="presParOf" srcId="{0E91FB03-F644-49B3-BF32-BE2697157FAB}" destId="{967BAD84-7C42-4B2B-ABE8-B25B77E29193}" srcOrd="8" destOrd="0" presId="urn:microsoft.com/office/officeart/2005/8/layout/venn3"/>
    <dgm:cxn modelId="{D6A7AB25-72A6-4239-9D3B-1FDACE817385}" type="presParOf" srcId="{0E91FB03-F644-49B3-BF32-BE2697157FAB}" destId="{8CE0A05E-9CBC-4777-8BFE-2515AC915C16}" srcOrd="9" destOrd="0" presId="urn:microsoft.com/office/officeart/2005/8/layout/venn3"/>
    <dgm:cxn modelId="{CB6CE7D9-F7CB-4923-9537-BFC73D567876}" type="presParOf" srcId="{0E91FB03-F644-49B3-BF32-BE2697157FAB}" destId="{302CB6DE-30F4-4DB2-868B-D0C63D715454}" srcOrd="10" destOrd="0" presId="urn:microsoft.com/office/officeart/2005/8/layout/venn3"/>
    <dgm:cxn modelId="{F2021282-C3BD-4CB5-AB57-F7A30CF6B379}" type="presParOf" srcId="{0E91FB03-F644-49B3-BF32-BE2697157FAB}" destId="{527115B6-E616-4F18-8F6E-653278B6632D}" srcOrd="11" destOrd="0" presId="urn:microsoft.com/office/officeart/2005/8/layout/venn3"/>
    <dgm:cxn modelId="{6E03824E-D081-4BAE-BFC3-883F1268BC7F}" type="presParOf" srcId="{0E91FB03-F644-49B3-BF32-BE2697157FAB}" destId="{A75E0895-EFC0-4CE7-988F-2C22BBB70E5E}" srcOrd="12" destOrd="0" presId="urn:microsoft.com/office/officeart/2005/8/layout/venn3"/>
    <dgm:cxn modelId="{9E72B091-E91A-4BBD-A7C6-2DFF40F5DFFC}" type="presParOf" srcId="{0E91FB03-F644-49B3-BF32-BE2697157FAB}" destId="{7383BCAF-032C-431A-B990-F3B4D81D527F}" srcOrd="13" destOrd="0" presId="urn:microsoft.com/office/officeart/2005/8/layout/venn3"/>
    <dgm:cxn modelId="{71B42DC6-C15F-4D4B-AA0B-92721BFF1A12}" type="presParOf" srcId="{0E91FB03-F644-49B3-BF32-BE2697157FAB}" destId="{4AF8EC97-7CAD-4ADD-800A-663E4ABFEED3}" srcOrd="14" destOrd="0" presId="urn:microsoft.com/office/officeart/2005/8/layout/venn3"/>
    <dgm:cxn modelId="{3AC5AE3F-2A74-4E8E-A27B-E1348AEA51DC}" type="presParOf" srcId="{0E91FB03-F644-49B3-BF32-BE2697157FAB}" destId="{AD9A610F-8DDA-4DAF-8994-D9FC0FCD47A8}" srcOrd="15" destOrd="0" presId="urn:microsoft.com/office/officeart/2005/8/layout/venn3"/>
    <dgm:cxn modelId="{E41426AF-4988-49E3-B4BE-1F69E39994A7}" type="presParOf" srcId="{0E91FB03-F644-49B3-BF32-BE2697157FAB}" destId="{11F8A0A6-1616-4681-87A5-2BC35A532BDA}" srcOrd="16" destOrd="0" presId="urn:microsoft.com/office/officeart/2005/8/layout/venn3"/>
    <dgm:cxn modelId="{0DF3BBB0-AB4F-4A27-95AC-E6C2FE344FEC}" type="presParOf" srcId="{0E91FB03-F644-49B3-BF32-BE2697157FAB}" destId="{A3D74DBA-C642-42F2-B33E-0D3C58709A96}" srcOrd="17" destOrd="0" presId="urn:microsoft.com/office/officeart/2005/8/layout/venn3"/>
    <dgm:cxn modelId="{3EE39C5F-F551-4962-8BA8-1A9BDD9833DC}" type="presParOf" srcId="{0E91FB03-F644-49B3-BF32-BE2697157FAB}" destId="{3D65C386-F17F-46D3-9261-1D61DD77B816}" srcOrd="18" destOrd="0" presId="urn:microsoft.com/office/officeart/2005/8/layout/venn3"/>
    <dgm:cxn modelId="{3B74D9DD-C7FA-4197-B73D-65D248A0BFCF}" type="presParOf" srcId="{0E91FB03-F644-49B3-BF32-BE2697157FAB}" destId="{EF48A5EF-7384-452E-B7A6-559A9F27C066}" srcOrd="19" destOrd="0" presId="urn:microsoft.com/office/officeart/2005/8/layout/venn3"/>
    <dgm:cxn modelId="{24640DE7-BF1E-4B2B-96F8-A9F0FCFF457A}" type="presParOf" srcId="{0E91FB03-F644-49B3-BF32-BE2697157FAB}" destId="{6ECE19DA-BCFA-4696-8FC4-68BA01DEF1EB}" srcOrd="20" destOrd="0" presId="urn:microsoft.com/office/officeart/2005/8/layout/venn3"/>
    <dgm:cxn modelId="{5A740578-1D02-4A3E-956E-B6731D149016}" type="presParOf" srcId="{0E91FB03-F644-49B3-BF32-BE2697157FAB}" destId="{4845E935-0ED3-4AB7-BEB7-C1E875C3764B}" srcOrd="21" destOrd="0" presId="urn:microsoft.com/office/officeart/2005/8/layout/venn3"/>
    <dgm:cxn modelId="{97D837C8-C5DE-476D-88DD-77F94C41AD39}" type="presParOf" srcId="{0E91FB03-F644-49B3-BF32-BE2697157FAB}" destId="{675E10BB-A92D-449B-B0F9-D53447E0A13F}" srcOrd="22" destOrd="0" presId="urn:microsoft.com/office/officeart/2005/8/layout/venn3"/>
    <dgm:cxn modelId="{17A22733-DFBE-47EC-92E6-BCF072D74AD1}" type="presParOf" srcId="{0E91FB03-F644-49B3-BF32-BE2697157FAB}" destId="{792DE69D-9F0E-471E-A3D3-2A7391A14C37}" srcOrd="23" destOrd="0" presId="urn:microsoft.com/office/officeart/2005/8/layout/venn3"/>
    <dgm:cxn modelId="{958788CF-2787-4825-8D3B-742E85F5ABEE}" type="presParOf" srcId="{0E91FB03-F644-49B3-BF32-BE2697157FAB}" destId="{5EE4D218-F2F5-4D02-8350-103134C23A8F}" srcOrd="24" destOrd="0" presId="urn:microsoft.com/office/officeart/2005/8/layout/venn3"/>
    <dgm:cxn modelId="{9C25E6CB-09F9-4193-814B-563BD4278068}" type="presParOf" srcId="{0E91FB03-F644-49B3-BF32-BE2697157FAB}" destId="{45BEE354-9B72-404E-BBD5-3DBC339C9B50}" srcOrd="25" destOrd="0" presId="urn:microsoft.com/office/officeart/2005/8/layout/venn3"/>
    <dgm:cxn modelId="{F2BBB72E-1E39-4ABF-B8E5-C7B378CAF1EA}" type="presParOf" srcId="{0E91FB03-F644-49B3-BF32-BE2697157FAB}" destId="{23999F03-917F-4EA9-BB56-21F368BBDA66}" srcOrd="26" destOrd="0" presId="urn:microsoft.com/office/officeart/2005/8/layout/venn3"/>
  </dgm:cxnLst>
  <dgm:bg/>
  <dgm:whole/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468B598-38B5-4461-847F-E62124749891}" type="doc">
      <dgm:prSet loTypeId="urn:microsoft.com/office/officeart/2005/8/layout/venn3" loCatId="relationship" qsTypeId="urn:microsoft.com/office/officeart/2005/8/quickstyle/3d6" qsCatId="3D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61959F02-BC2E-40E7-B3A1-FFD001BAB6C2}">
      <dgm:prSet phldrT="[文本]" custT="1"/>
      <dgm:spPr/>
      <dgm:t>
        <a:bodyPr/>
        <a:lstStyle/>
        <a:p>
          <a:r>
            <a:rPr lang="zh-CN" altLang="en-US" sz="1600" b="1" dirty="0" smtClean="0">
              <a:latin typeface="华文中宋" pitchFamily="2" charset="-122"/>
              <a:ea typeface="华文中宋" pitchFamily="2" charset="-122"/>
            </a:rPr>
            <a:t>电影</a:t>
          </a:r>
          <a:endParaRPr lang="zh-CN" altLang="en-US" sz="1600" b="1" dirty="0">
            <a:latin typeface="华文中宋" pitchFamily="2" charset="-122"/>
            <a:ea typeface="华文中宋" pitchFamily="2" charset="-122"/>
          </a:endParaRPr>
        </a:p>
      </dgm:t>
    </dgm:pt>
    <dgm:pt modelId="{2DA1C0CB-9183-49EF-BC99-01ED163D1C0A}" type="parTrans" cxnId="{5B687634-CA0F-46BD-9007-70F049EBCE89}">
      <dgm:prSet/>
      <dgm:spPr/>
      <dgm:t>
        <a:bodyPr/>
        <a:lstStyle/>
        <a:p>
          <a:endParaRPr lang="zh-CN" altLang="en-US" sz="1600" b="1">
            <a:latin typeface="华文中宋" pitchFamily="2" charset="-122"/>
            <a:ea typeface="华文中宋" pitchFamily="2" charset="-122"/>
          </a:endParaRPr>
        </a:p>
      </dgm:t>
    </dgm:pt>
    <dgm:pt modelId="{CDC553A8-00CA-4183-8339-F198E0F5C064}" type="sibTrans" cxnId="{5B687634-CA0F-46BD-9007-70F049EBCE89}">
      <dgm:prSet/>
      <dgm:spPr/>
      <dgm:t>
        <a:bodyPr/>
        <a:lstStyle/>
        <a:p>
          <a:endParaRPr lang="zh-CN" altLang="en-US" sz="1600" b="1">
            <a:latin typeface="华文中宋" pitchFamily="2" charset="-122"/>
            <a:ea typeface="华文中宋" pitchFamily="2" charset="-122"/>
          </a:endParaRPr>
        </a:p>
      </dgm:t>
    </dgm:pt>
    <dgm:pt modelId="{0FAFDF84-68B9-4DF9-8D02-2C58A806B9CF}">
      <dgm:prSet phldrT="[文本]" custT="1"/>
      <dgm:spPr/>
      <dgm:t>
        <a:bodyPr/>
        <a:lstStyle/>
        <a:p>
          <a:r>
            <a:rPr lang="zh-CN" altLang="en-US" sz="1600" b="1" dirty="0" smtClean="0">
              <a:latin typeface="华文中宋" pitchFamily="2" charset="-122"/>
              <a:ea typeface="华文中宋" pitchFamily="2" charset="-122"/>
            </a:rPr>
            <a:t>电视剧</a:t>
          </a:r>
          <a:endParaRPr lang="zh-CN" altLang="en-US" sz="1600" b="1" dirty="0">
            <a:latin typeface="华文中宋" pitchFamily="2" charset="-122"/>
            <a:ea typeface="华文中宋" pitchFamily="2" charset="-122"/>
          </a:endParaRPr>
        </a:p>
      </dgm:t>
    </dgm:pt>
    <dgm:pt modelId="{55A2022C-FE95-4F82-872C-48BFCB424B79}" type="parTrans" cxnId="{D453EFED-822F-4A37-9E14-A6D20BAE5730}">
      <dgm:prSet/>
      <dgm:spPr/>
      <dgm:t>
        <a:bodyPr/>
        <a:lstStyle/>
        <a:p>
          <a:endParaRPr lang="zh-CN" altLang="en-US" sz="1600" b="1">
            <a:latin typeface="华文中宋" pitchFamily="2" charset="-122"/>
            <a:ea typeface="华文中宋" pitchFamily="2" charset="-122"/>
          </a:endParaRPr>
        </a:p>
      </dgm:t>
    </dgm:pt>
    <dgm:pt modelId="{DDBFD41C-2011-4D47-A87E-C7166764C253}" type="sibTrans" cxnId="{D453EFED-822F-4A37-9E14-A6D20BAE5730}">
      <dgm:prSet/>
      <dgm:spPr/>
      <dgm:t>
        <a:bodyPr/>
        <a:lstStyle/>
        <a:p>
          <a:endParaRPr lang="zh-CN" altLang="en-US" sz="1600" b="1">
            <a:latin typeface="华文中宋" pitchFamily="2" charset="-122"/>
            <a:ea typeface="华文中宋" pitchFamily="2" charset="-122"/>
          </a:endParaRPr>
        </a:p>
      </dgm:t>
    </dgm:pt>
    <dgm:pt modelId="{0EF1BB67-ABB8-42ED-AF79-9F5795F3FBC4}">
      <dgm:prSet phldrT="[文本]" custT="1"/>
      <dgm:spPr/>
      <dgm:t>
        <a:bodyPr/>
        <a:lstStyle/>
        <a:p>
          <a:r>
            <a:rPr lang="zh-CN" altLang="en-US" sz="1600" b="1" dirty="0" smtClean="0">
              <a:latin typeface="华文中宋" pitchFamily="2" charset="-122"/>
              <a:ea typeface="华文中宋" pitchFamily="2" charset="-122"/>
            </a:rPr>
            <a:t>动漫</a:t>
          </a:r>
          <a:endParaRPr lang="zh-CN" altLang="en-US" sz="1600" b="1" dirty="0">
            <a:latin typeface="华文中宋" pitchFamily="2" charset="-122"/>
            <a:ea typeface="华文中宋" pitchFamily="2" charset="-122"/>
          </a:endParaRPr>
        </a:p>
      </dgm:t>
    </dgm:pt>
    <dgm:pt modelId="{43111080-B63C-43CC-AD9A-80FDACD7CD14}" type="parTrans" cxnId="{19D99E94-36E9-41D0-975C-F9062C996852}">
      <dgm:prSet/>
      <dgm:spPr/>
      <dgm:t>
        <a:bodyPr/>
        <a:lstStyle/>
        <a:p>
          <a:endParaRPr lang="zh-CN" altLang="en-US" sz="1600" b="1">
            <a:latin typeface="华文中宋" pitchFamily="2" charset="-122"/>
            <a:ea typeface="华文中宋" pitchFamily="2" charset="-122"/>
          </a:endParaRPr>
        </a:p>
      </dgm:t>
    </dgm:pt>
    <dgm:pt modelId="{8A78C4BB-36DA-4BDD-B865-4DE6BA4D3599}" type="sibTrans" cxnId="{19D99E94-36E9-41D0-975C-F9062C996852}">
      <dgm:prSet/>
      <dgm:spPr/>
      <dgm:t>
        <a:bodyPr/>
        <a:lstStyle/>
        <a:p>
          <a:endParaRPr lang="zh-CN" altLang="en-US" sz="1600" b="1">
            <a:latin typeface="华文中宋" pitchFamily="2" charset="-122"/>
            <a:ea typeface="华文中宋" pitchFamily="2" charset="-122"/>
          </a:endParaRPr>
        </a:p>
      </dgm:t>
    </dgm:pt>
    <dgm:pt modelId="{F86E200B-F79D-40BA-B75F-984B9C754D2C}">
      <dgm:prSet phldrT="[文本]" custT="1"/>
      <dgm:spPr/>
      <dgm:t>
        <a:bodyPr/>
        <a:lstStyle/>
        <a:p>
          <a:r>
            <a:rPr lang="zh-CN" altLang="en-US" sz="1600" b="1" dirty="0" smtClean="0">
              <a:latin typeface="华文中宋" pitchFamily="2" charset="-122"/>
              <a:ea typeface="华文中宋" pitchFamily="2" charset="-122"/>
            </a:rPr>
            <a:t>综艺</a:t>
          </a:r>
          <a:endParaRPr lang="zh-CN" altLang="en-US" sz="1600" b="1" dirty="0">
            <a:latin typeface="华文中宋" pitchFamily="2" charset="-122"/>
            <a:ea typeface="华文中宋" pitchFamily="2" charset="-122"/>
          </a:endParaRPr>
        </a:p>
      </dgm:t>
    </dgm:pt>
    <dgm:pt modelId="{680C2CAC-CDA5-49A5-82D8-D3D77F25663A}" type="parTrans" cxnId="{BB374C68-81CD-424A-99BF-58FC215DED89}">
      <dgm:prSet/>
      <dgm:spPr/>
      <dgm:t>
        <a:bodyPr/>
        <a:lstStyle/>
        <a:p>
          <a:endParaRPr lang="zh-CN" altLang="en-US" sz="1600" b="1">
            <a:latin typeface="华文中宋" pitchFamily="2" charset="-122"/>
            <a:ea typeface="华文中宋" pitchFamily="2" charset="-122"/>
          </a:endParaRPr>
        </a:p>
      </dgm:t>
    </dgm:pt>
    <dgm:pt modelId="{E8FF41E1-8801-4ED4-9733-4660E78DD860}" type="sibTrans" cxnId="{BB374C68-81CD-424A-99BF-58FC215DED89}">
      <dgm:prSet/>
      <dgm:spPr/>
      <dgm:t>
        <a:bodyPr/>
        <a:lstStyle/>
        <a:p>
          <a:endParaRPr lang="zh-CN" altLang="en-US" sz="1600" b="1">
            <a:latin typeface="华文中宋" pitchFamily="2" charset="-122"/>
            <a:ea typeface="华文中宋" pitchFamily="2" charset="-122"/>
          </a:endParaRPr>
        </a:p>
      </dgm:t>
    </dgm:pt>
    <dgm:pt modelId="{5AC766CB-FEB8-46B2-AE48-C393F7363813}">
      <dgm:prSet custT="1"/>
      <dgm:spPr/>
      <dgm:t>
        <a:bodyPr/>
        <a:lstStyle/>
        <a:p>
          <a:r>
            <a:rPr lang="en-US" altLang="zh-CN" sz="1600" b="1" dirty="0" smtClean="0">
              <a:latin typeface="华文中宋" pitchFamily="2" charset="-122"/>
              <a:ea typeface="华文中宋" pitchFamily="2" charset="-122"/>
            </a:rPr>
            <a:t>……</a:t>
          </a:r>
          <a:endParaRPr lang="zh-CN" altLang="en-US" sz="1600" b="1" dirty="0">
            <a:latin typeface="华文中宋" pitchFamily="2" charset="-122"/>
            <a:ea typeface="华文中宋" pitchFamily="2" charset="-122"/>
          </a:endParaRPr>
        </a:p>
      </dgm:t>
    </dgm:pt>
    <dgm:pt modelId="{50B554B3-EB12-45CB-B5CC-922167AD4A26}" type="parTrans" cxnId="{A4CEC439-F842-48B5-ACAD-82C7E367899D}">
      <dgm:prSet/>
      <dgm:spPr/>
      <dgm:t>
        <a:bodyPr/>
        <a:lstStyle/>
        <a:p>
          <a:endParaRPr lang="zh-CN" altLang="en-US" sz="1600" b="1">
            <a:latin typeface="华文中宋" pitchFamily="2" charset="-122"/>
            <a:ea typeface="华文中宋" pitchFamily="2" charset="-122"/>
          </a:endParaRPr>
        </a:p>
      </dgm:t>
    </dgm:pt>
    <dgm:pt modelId="{F9D720CF-2BBC-4B74-A9AC-2F5C6F379DE6}" type="sibTrans" cxnId="{A4CEC439-F842-48B5-ACAD-82C7E367899D}">
      <dgm:prSet/>
      <dgm:spPr/>
      <dgm:t>
        <a:bodyPr/>
        <a:lstStyle/>
        <a:p>
          <a:endParaRPr lang="zh-CN" altLang="en-US" sz="1600" b="1">
            <a:latin typeface="华文中宋" pitchFamily="2" charset="-122"/>
            <a:ea typeface="华文中宋" pitchFamily="2" charset="-122"/>
          </a:endParaRPr>
        </a:p>
      </dgm:t>
    </dgm:pt>
    <dgm:pt modelId="{0E91FB03-F644-49B3-BF32-BE2697157FAB}" type="pres">
      <dgm:prSet presAssocID="{0468B598-38B5-4461-847F-E62124749891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8C707A6F-90D7-4513-9D37-9717B3E6A425}" type="pres">
      <dgm:prSet presAssocID="{61959F02-BC2E-40E7-B3A1-FFD001BAB6C2}" presName="Name5" presStyleLbl="vennNode1" presStyleIdx="0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1B73DD5-AB53-4696-9135-9035AD24769B}" type="pres">
      <dgm:prSet presAssocID="{CDC553A8-00CA-4183-8339-F198E0F5C064}" presName="space" presStyleCnt="0"/>
      <dgm:spPr/>
    </dgm:pt>
    <dgm:pt modelId="{F38DD1EA-C472-417C-BA51-35B86A7CAF53}" type="pres">
      <dgm:prSet presAssocID="{0FAFDF84-68B9-4DF9-8D02-2C58A806B9CF}" presName="Name5" presStyleLbl="vennNode1" presStyleIdx="1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4BEA5B4-1BEC-4779-BC2E-FDB0FF7EA491}" type="pres">
      <dgm:prSet presAssocID="{DDBFD41C-2011-4D47-A87E-C7166764C253}" presName="space" presStyleCnt="0"/>
      <dgm:spPr/>
    </dgm:pt>
    <dgm:pt modelId="{87C9192C-7B59-4D6E-82BC-C92501804D80}" type="pres">
      <dgm:prSet presAssocID="{0EF1BB67-ABB8-42ED-AF79-9F5795F3FBC4}" presName="Name5" presStyleLbl="vennNode1" presStyleIdx="2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44427CF-7D8D-4C46-B958-EB787A7336F6}" type="pres">
      <dgm:prSet presAssocID="{8A78C4BB-36DA-4BDD-B865-4DE6BA4D3599}" presName="space" presStyleCnt="0"/>
      <dgm:spPr/>
    </dgm:pt>
    <dgm:pt modelId="{602A7FE7-8928-4CF4-9DD5-56B8901E19B3}" type="pres">
      <dgm:prSet presAssocID="{F86E200B-F79D-40BA-B75F-984B9C754D2C}" presName="Name5" presStyleLbl="vennNode1" presStyleIdx="3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8E3E2DB-98D9-4AD8-A900-1E9F07D63766}" type="pres">
      <dgm:prSet presAssocID="{E8FF41E1-8801-4ED4-9733-4660E78DD860}" presName="space" presStyleCnt="0"/>
      <dgm:spPr/>
    </dgm:pt>
    <dgm:pt modelId="{23999F03-917F-4EA9-BB56-21F368BBDA66}" type="pres">
      <dgm:prSet presAssocID="{5AC766CB-FEB8-46B2-AE48-C393F7363813}" presName="Name5" presStyleLbl="vennNode1" presStyleIdx="4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A4CEC439-F842-48B5-ACAD-82C7E367899D}" srcId="{0468B598-38B5-4461-847F-E62124749891}" destId="{5AC766CB-FEB8-46B2-AE48-C393F7363813}" srcOrd="4" destOrd="0" parTransId="{50B554B3-EB12-45CB-B5CC-922167AD4A26}" sibTransId="{F9D720CF-2BBC-4B74-A9AC-2F5C6F379DE6}"/>
    <dgm:cxn modelId="{5B687634-CA0F-46BD-9007-70F049EBCE89}" srcId="{0468B598-38B5-4461-847F-E62124749891}" destId="{61959F02-BC2E-40E7-B3A1-FFD001BAB6C2}" srcOrd="0" destOrd="0" parTransId="{2DA1C0CB-9183-49EF-BC99-01ED163D1C0A}" sibTransId="{CDC553A8-00CA-4183-8339-F198E0F5C064}"/>
    <dgm:cxn modelId="{19D99E94-36E9-41D0-975C-F9062C996852}" srcId="{0468B598-38B5-4461-847F-E62124749891}" destId="{0EF1BB67-ABB8-42ED-AF79-9F5795F3FBC4}" srcOrd="2" destOrd="0" parTransId="{43111080-B63C-43CC-AD9A-80FDACD7CD14}" sibTransId="{8A78C4BB-36DA-4BDD-B865-4DE6BA4D3599}"/>
    <dgm:cxn modelId="{AEDA7B28-272E-4B04-AF58-0C91C679A069}" type="presOf" srcId="{0468B598-38B5-4461-847F-E62124749891}" destId="{0E91FB03-F644-49B3-BF32-BE2697157FAB}" srcOrd="0" destOrd="0" presId="urn:microsoft.com/office/officeart/2005/8/layout/venn3"/>
    <dgm:cxn modelId="{7AE4C464-9844-4223-99E1-A49D08058E90}" type="presOf" srcId="{F86E200B-F79D-40BA-B75F-984B9C754D2C}" destId="{602A7FE7-8928-4CF4-9DD5-56B8901E19B3}" srcOrd="0" destOrd="0" presId="urn:microsoft.com/office/officeart/2005/8/layout/venn3"/>
    <dgm:cxn modelId="{BB374C68-81CD-424A-99BF-58FC215DED89}" srcId="{0468B598-38B5-4461-847F-E62124749891}" destId="{F86E200B-F79D-40BA-B75F-984B9C754D2C}" srcOrd="3" destOrd="0" parTransId="{680C2CAC-CDA5-49A5-82D8-D3D77F25663A}" sibTransId="{E8FF41E1-8801-4ED4-9733-4660E78DD860}"/>
    <dgm:cxn modelId="{169A32CF-C09B-4AFC-BED7-C7B434AD2C22}" type="presOf" srcId="{61959F02-BC2E-40E7-B3A1-FFD001BAB6C2}" destId="{8C707A6F-90D7-4513-9D37-9717B3E6A425}" srcOrd="0" destOrd="0" presId="urn:microsoft.com/office/officeart/2005/8/layout/venn3"/>
    <dgm:cxn modelId="{0C0C507E-F576-4915-B140-47BA084F298E}" type="presOf" srcId="{5AC766CB-FEB8-46B2-AE48-C393F7363813}" destId="{23999F03-917F-4EA9-BB56-21F368BBDA66}" srcOrd="0" destOrd="0" presId="urn:microsoft.com/office/officeart/2005/8/layout/venn3"/>
    <dgm:cxn modelId="{BD4563FD-405B-4B8B-AA52-FFC888F9E01E}" type="presOf" srcId="{0FAFDF84-68B9-4DF9-8D02-2C58A806B9CF}" destId="{F38DD1EA-C472-417C-BA51-35B86A7CAF53}" srcOrd="0" destOrd="0" presId="urn:microsoft.com/office/officeart/2005/8/layout/venn3"/>
    <dgm:cxn modelId="{D453EFED-822F-4A37-9E14-A6D20BAE5730}" srcId="{0468B598-38B5-4461-847F-E62124749891}" destId="{0FAFDF84-68B9-4DF9-8D02-2C58A806B9CF}" srcOrd="1" destOrd="0" parTransId="{55A2022C-FE95-4F82-872C-48BFCB424B79}" sibTransId="{DDBFD41C-2011-4D47-A87E-C7166764C253}"/>
    <dgm:cxn modelId="{564482EE-E810-4FFE-B58E-98646A81F324}" type="presOf" srcId="{0EF1BB67-ABB8-42ED-AF79-9F5795F3FBC4}" destId="{87C9192C-7B59-4D6E-82BC-C92501804D80}" srcOrd="0" destOrd="0" presId="urn:microsoft.com/office/officeart/2005/8/layout/venn3"/>
    <dgm:cxn modelId="{09D85653-A0F9-4831-855D-5DF75DC2E2AF}" type="presParOf" srcId="{0E91FB03-F644-49B3-BF32-BE2697157FAB}" destId="{8C707A6F-90D7-4513-9D37-9717B3E6A425}" srcOrd="0" destOrd="0" presId="urn:microsoft.com/office/officeart/2005/8/layout/venn3"/>
    <dgm:cxn modelId="{636DEFBD-80EB-4B99-A5ED-CEA2DFA5FC33}" type="presParOf" srcId="{0E91FB03-F644-49B3-BF32-BE2697157FAB}" destId="{31B73DD5-AB53-4696-9135-9035AD24769B}" srcOrd="1" destOrd="0" presId="urn:microsoft.com/office/officeart/2005/8/layout/venn3"/>
    <dgm:cxn modelId="{BFAB6CB3-EF09-4335-9AF4-432B1CC09E26}" type="presParOf" srcId="{0E91FB03-F644-49B3-BF32-BE2697157FAB}" destId="{F38DD1EA-C472-417C-BA51-35B86A7CAF53}" srcOrd="2" destOrd="0" presId="urn:microsoft.com/office/officeart/2005/8/layout/venn3"/>
    <dgm:cxn modelId="{E263EF5A-3787-4582-9FC2-5DCF29BD79F5}" type="presParOf" srcId="{0E91FB03-F644-49B3-BF32-BE2697157FAB}" destId="{B4BEA5B4-1BEC-4779-BC2E-FDB0FF7EA491}" srcOrd="3" destOrd="0" presId="urn:microsoft.com/office/officeart/2005/8/layout/venn3"/>
    <dgm:cxn modelId="{B24564B6-A474-4CA6-900E-AF1A41915319}" type="presParOf" srcId="{0E91FB03-F644-49B3-BF32-BE2697157FAB}" destId="{87C9192C-7B59-4D6E-82BC-C92501804D80}" srcOrd="4" destOrd="0" presId="urn:microsoft.com/office/officeart/2005/8/layout/venn3"/>
    <dgm:cxn modelId="{5DDD752D-07F9-4FB3-B1B9-4B945F1FD0AE}" type="presParOf" srcId="{0E91FB03-F644-49B3-BF32-BE2697157FAB}" destId="{A44427CF-7D8D-4C46-B958-EB787A7336F6}" srcOrd="5" destOrd="0" presId="urn:microsoft.com/office/officeart/2005/8/layout/venn3"/>
    <dgm:cxn modelId="{56F58A4D-D32D-4DF5-813E-E5E475FBB876}" type="presParOf" srcId="{0E91FB03-F644-49B3-BF32-BE2697157FAB}" destId="{602A7FE7-8928-4CF4-9DD5-56B8901E19B3}" srcOrd="6" destOrd="0" presId="urn:microsoft.com/office/officeart/2005/8/layout/venn3"/>
    <dgm:cxn modelId="{8E58B27C-498A-4445-8315-224935D01AE2}" type="presParOf" srcId="{0E91FB03-F644-49B3-BF32-BE2697157FAB}" destId="{38E3E2DB-98D9-4AD8-A900-1E9F07D63766}" srcOrd="7" destOrd="0" presId="urn:microsoft.com/office/officeart/2005/8/layout/venn3"/>
    <dgm:cxn modelId="{1701996E-F246-4A2C-9CF8-1A20446CE3FF}" type="presParOf" srcId="{0E91FB03-F644-49B3-BF32-BE2697157FAB}" destId="{23999F03-917F-4EA9-BB56-21F368BBDA66}" srcOrd="8" destOrd="0" presId="urn:microsoft.com/office/officeart/2005/8/layout/venn3"/>
  </dgm:cxnLst>
  <dgm:bg/>
  <dgm:whole/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59071ECA-7F29-4A16-9D4D-3788B32BA2E4}" type="doc">
      <dgm:prSet loTypeId="urn:microsoft.com/office/officeart/2005/8/layout/venn3" loCatId="relationship" qsTypeId="urn:microsoft.com/office/officeart/2005/8/quickstyle/3d7" qsCatId="3D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51AEC72B-B45C-4C98-A00E-55B286417BCB}">
      <dgm:prSet phldrT="[文本]" custT="1"/>
      <dgm:spPr/>
      <dgm:t>
        <a:bodyPr/>
        <a:lstStyle/>
        <a:p>
          <a:r>
            <a:rPr lang="zh-CN" altLang="en-US" sz="1800" b="1" dirty="0" smtClean="0">
              <a:latin typeface="华文中宋" pitchFamily="2" charset="-122"/>
              <a:ea typeface="华文中宋" pitchFamily="2" charset="-122"/>
            </a:rPr>
            <a:t>视频上传</a:t>
          </a:r>
          <a:endParaRPr lang="zh-CN" altLang="en-US" sz="1800" b="1" dirty="0">
            <a:latin typeface="华文中宋" pitchFamily="2" charset="-122"/>
            <a:ea typeface="华文中宋" pitchFamily="2" charset="-122"/>
          </a:endParaRPr>
        </a:p>
      </dgm:t>
    </dgm:pt>
    <dgm:pt modelId="{94F3C580-CBFF-4341-9699-97A00FF490F5}" type="parTrans" cxnId="{60C18809-3381-4245-89B3-4E12ECB37544}">
      <dgm:prSet/>
      <dgm:spPr/>
      <dgm:t>
        <a:bodyPr/>
        <a:lstStyle/>
        <a:p>
          <a:endParaRPr lang="zh-CN" altLang="en-US" sz="1800" b="1">
            <a:latin typeface="华文中宋" pitchFamily="2" charset="-122"/>
            <a:ea typeface="华文中宋" pitchFamily="2" charset="-122"/>
          </a:endParaRPr>
        </a:p>
      </dgm:t>
    </dgm:pt>
    <dgm:pt modelId="{94658CBD-987D-4B4A-A9CD-F475A62BD2CD}" type="sibTrans" cxnId="{60C18809-3381-4245-89B3-4E12ECB37544}">
      <dgm:prSet/>
      <dgm:spPr/>
      <dgm:t>
        <a:bodyPr/>
        <a:lstStyle/>
        <a:p>
          <a:endParaRPr lang="zh-CN" altLang="en-US" sz="1800" b="1">
            <a:latin typeface="华文中宋" pitchFamily="2" charset="-122"/>
            <a:ea typeface="华文中宋" pitchFamily="2" charset="-122"/>
          </a:endParaRPr>
        </a:p>
      </dgm:t>
    </dgm:pt>
    <dgm:pt modelId="{5ABD58D8-F56E-478A-BF62-061E2EFDC3EA}">
      <dgm:prSet phldrT="[文本]" custT="1"/>
      <dgm:spPr/>
      <dgm:t>
        <a:bodyPr/>
        <a:lstStyle/>
        <a:p>
          <a:r>
            <a:rPr lang="zh-CN" altLang="en-US" sz="1800" b="1" dirty="0" smtClean="0">
              <a:latin typeface="华文中宋" pitchFamily="2" charset="-122"/>
              <a:ea typeface="华文中宋" pitchFamily="2" charset="-122"/>
            </a:rPr>
            <a:t>云存储</a:t>
          </a:r>
          <a:endParaRPr lang="zh-CN" altLang="en-US" sz="1800" b="1" dirty="0">
            <a:latin typeface="华文中宋" pitchFamily="2" charset="-122"/>
            <a:ea typeface="华文中宋" pitchFamily="2" charset="-122"/>
          </a:endParaRPr>
        </a:p>
      </dgm:t>
    </dgm:pt>
    <dgm:pt modelId="{9E7CA4BA-D871-4B0E-9A1E-19E941BEB3B1}" type="parTrans" cxnId="{B8B607A4-2F0E-438C-A483-8E5DC6D15A1A}">
      <dgm:prSet/>
      <dgm:spPr/>
      <dgm:t>
        <a:bodyPr/>
        <a:lstStyle/>
        <a:p>
          <a:endParaRPr lang="zh-CN" altLang="en-US" sz="1800" b="1">
            <a:latin typeface="华文中宋" pitchFamily="2" charset="-122"/>
            <a:ea typeface="华文中宋" pitchFamily="2" charset="-122"/>
          </a:endParaRPr>
        </a:p>
      </dgm:t>
    </dgm:pt>
    <dgm:pt modelId="{2608F4D6-B91D-4DDF-B906-B93E54A77A9F}" type="sibTrans" cxnId="{B8B607A4-2F0E-438C-A483-8E5DC6D15A1A}">
      <dgm:prSet/>
      <dgm:spPr/>
      <dgm:t>
        <a:bodyPr/>
        <a:lstStyle/>
        <a:p>
          <a:endParaRPr lang="zh-CN" altLang="en-US" sz="1800" b="1">
            <a:latin typeface="华文中宋" pitchFamily="2" charset="-122"/>
            <a:ea typeface="华文中宋" pitchFamily="2" charset="-122"/>
          </a:endParaRPr>
        </a:p>
      </dgm:t>
    </dgm:pt>
    <dgm:pt modelId="{9E84364F-97DE-40D9-AEBD-02923DA858F3}">
      <dgm:prSet phldrT="[文本]" custT="1"/>
      <dgm:spPr/>
      <dgm:t>
        <a:bodyPr/>
        <a:lstStyle/>
        <a:p>
          <a:r>
            <a:rPr lang="zh-CN" altLang="en-US" sz="1800" b="1" dirty="0" smtClean="0">
              <a:latin typeface="华文中宋" pitchFamily="2" charset="-122"/>
              <a:ea typeface="华文中宋" pitchFamily="2" charset="-122"/>
            </a:rPr>
            <a:t>多码率</a:t>
          </a:r>
          <a:endParaRPr lang="en-US" altLang="zh-CN" sz="1800" b="1" dirty="0" smtClean="0">
            <a:latin typeface="华文中宋" pitchFamily="2" charset="-122"/>
            <a:ea typeface="华文中宋" pitchFamily="2" charset="-122"/>
          </a:endParaRPr>
        </a:p>
        <a:p>
          <a:r>
            <a:rPr lang="zh-CN" altLang="en-US" sz="1800" b="1" dirty="0" smtClean="0">
              <a:latin typeface="华文中宋" pitchFamily="2" charset="-122"/>
              <a:ea typeface="华文中宋" pitchFamily="2" charset="-122"/>
            </a:rPr>
            <a:t>多格式</a:t>
          </a:r>
          <a:endParaRPr lang="en-US" altLang="zh-CN" sz="1800" b="1" dirty="0" smtClean="0">
            <a:latin typeface="华文中宋" pitchFamily="2" charset="-122"/>
            <a:ea typeface="华文中宋" pitchFamily="2" charset="-122"/>
          </a:endParaRPr>
        </a:p>
        <a:p>
          <a:r>
            <a:rPr lang="zh-CN" altLang="en-US" sz="1800" b="1" dirty="0" smtClean="0">
              <a:latin typeface="华文中宋" pitchFamily="2" charset="-122"/>
              <a:ea typeface="华文中宋" pitchFamily="2" charset="-122"/>
            </a:rPr>
            <a:t>云转码</a:t>
          </a:r>
          <a:endParaRPr lang="zh-CN" altLang="en-US" sz="1800" b="1" dirty="0">
            <a:latin typeface="华文中宋" pitchFamily="2" charset="-122"/>
            <a:ea typeface="华文中宋" pitchFamily="2" charset="-122"/>
          </a:endParaRPr>
        </a:p>
      </dgm:t>
    </dgm:pt>
    <dgm:pt modelId="{2460C9F6-7B9C-414C-A99B-004D4E061022}" type="parTrans" cxnId="{D6331E94-94E4-4384-98A8-B371F93F3FD9}">
      <dgm:prSet/>
      <dgm:spPr/>
      <dgm:t>
        <a:bodyPr/>
        <a:lstStyle/>
        <a:p>
          <a:endParaRPr lang="zh-CN" altLang="en-US" sz="1800" b="1">
            <a:latin typeface="华文中宋" pitchFamily="2" charset="-122"/>
            <a:ea typeface="华文中宋" pitchFamily="2" charset="-122"/>
          </a:endParaRPr>
        </a:p>
      </dgm:t>
    </dgm:pt>
    <dgm:pt modelId="{B0808E36-90B8-4DF4-A309-B88D2FD071B3}" type="sibTrans" cxnId="{D6331E94-94E4-4384-98A8-B371F93F3FD9}">
      <dgm:prSet/>
      <dgm:spPr/>
      <dgm:t>
        <a:bodyPr/>
        <a:lstStyle/>
        <a:p>
          <a:endParaRPr lang="zh-CN" altLang="en-US" sz="1800" b="1">
            <a:latin typeface="华文中宋" pitchFamily="2" charset="-122"/>
            <a:ea typeface="华文中宋" pitchFamily="2" charset="-122"/>
          </a:endParaRPr>
        </a:p>
      </dgm:t>
    </dgm:pt>
    <dgm:pt modelId="{517AC33E-7895-4FF3-9B7A-118882C5A415}">
      <dgm:prSet phldrT="[文本]" custT="1"/>
      <dgm:spPr/>
      <dgm:t>
        <a:bodyPr/>
        <a:lstStyle/>
        <a:p>
          <a:r>
            <a:rPr lang="zh-CN" altLang="en-US" sz="1800" b="1" dirty="0" smtClean="0">
              <a:latin typeface="华文中宋" pitchFamily="2" charset="-122"/>
              <a:ea typeface="华文中宋" pitchFamily="2" charset="-122"/>
            </a:rPr>
            <a:t>多</a:t>
          </a:r>
          <a:r>
            <a:rPr lang="en-US" altLang="zh-CN" sz="1800" b="1" dirty="0" smtClean="0">
              <a:latin typeface="华文中宋" pitchFamily="2" charset="-122"/>
              <a:ea typeface="华文中宋" pitchFamily="2" charset="-122"/>
            </a:rPr>
            <a:t>CDN</a:t>
          </a:r>
        </a:p>
        <a:p>
          <a:r>
            <a:rPr lang="zh-CN" altLang="en-US" sz="1800" b="1" dirty="0" smtClean="0">
              <a:latin typeface="华文中宋" pitchFamily="2" charset="-122"/>
              <a:ea typeface="华文中宋" pitchFamily="2" charset="-122"/>
            </a:rPr>
            <a:t>分发</a:t>
          </a:r>
          <a:endParaRPr lang="zh-CN" altLang="en-US" sz="1800" b="1" dirty="0">
            <a:latin typeface="华文中宋" pitchFamily="2" charset="-122"/>
            <a:ea typeface="华文中宋" pitchFamily="2" charset="-122"/>
          </a:endParaRPr>
        </a:p>
      </dgm:t>
    </dgm:pt>
    <dgm:pt modelId="{8C622467-1060-4CE6-87A8-9A22CEF64F96}" type="parTrans" cxnId="{DA16FE4D-8B48-4AF0-8BBC-0408FE329A66}">
      <dgm:prSet/>
      <dgm:spPr/>
      <dgm:t>
        <a:bodyPr/>
        <a:lstStyle/>
        <a:p>
          <a:endParaRPr lang="zh-CN" altLang="en-US" sz="1800" b="1">
            <a:latin typeface="华文中宋" pitchFamily="2" charset="-122"/>
            <a:ea typeface="华文中宋" pitchFamily="2" charset="-122"/>
          </a:endParaRPr>
        </a:p>
      </dgm:t>
    </dgm:pt>
    <dgm:pt modelId="{64358741-B650-4F3A-ADA1-A3F427A5CBAA}" type="sibTrans" cxnId="{DA16FE4D-8B48-4AF0-8BBC-0408FE329A66}">
      <dgm:prSet/>
      <dgm:spPr/>
      <dgm:t>
        <a:bodyPr/>
        <a:lstStyle/>
        <a:p>
          <a:endParaRPr lang="zh-CN" altLang="en-US" sz="1800" b="1">
            <a:latin typeface="华文中宋" pitchFamily="2" charset="-122"/>
            <a:ea typeface="华文中宋" pitchFamily="2" charset="-122"/>
          </a:endParaRPr>
        </a:p>
      </dgm:t>
    </dgm:pt>
    <dgm:pt modelId="{78F3CCCA-8333-44D9-B2CF-255B5D233882}">
      <dgm:prSet custT="1"/>
      <dgm:spPr/>
      <dgm:t>
        <a:bodyPr/>
        <a:lstStyle/>
        <a:p>
          <a:r>
            <a:rPr lang="zh-CN" altLang="en-US" sz="1800" b="1" dirty="0" smtClean="0">
              <a:latin typeface="华文中宋" pitchFamily="2" charset="-122"/>
              <a:ea typeface="华文中宋" pitchFamily="2" charset="-122"/>
            </a:rPr>
            <a:t>支持高清视频发布</a:t>
          </a:r>
          <a:endParaRPr lang="zh-CN" altLang="en-US" sz="1800" b="1" dirty="0">
            <a:latin typeface="华文中宋" pitchFamily="2" charset="-122"/>
            <a:ea typeface="华文中宋" pitchFamily="2" charset="-122"/>
          </a:endParaRPr>
        </a:p>
      </dgm:t>
    </dgm:pt>
    <dgm:pt modelId="{2BB5F8EC-7BEE-414D-8311-3CACEC633757}" type="parTrans" cxnId="{016FCF17-998C-4029-8BC1-3618BAD19126}">
      <dgm:prSet/>
      <dgm:spPr/>
      <dgm:t>
        <a:bodyPr/>
        <a:lstStyle/>
        <a:p>
          <a:endParaRPr lang="zh-CN" altLang="en-US" sz="1800" b="1">
            <a:latin typeface="华文中宋" pitchFamily="2" charset="-122"/>
            <a:ea typeface="华文中宋" pitchFamily="2" charset="-122"/>
          </a:endParaRPr>
        </a:p>
      </dgm:t>
    </dgm:pt>
    <dgm:pt modelId="{0034EAB8-084F-4448-AA86-9B4DCBD988A7}" type="sibTrans" cxnId="{016FCF17-998C-4029-8BC1-3618BAD19126}">
      <dgm:prSet/>
      <dgm:spPr/>
      <dgm:t>
        <a:bodyPr/>
        <a:lstStyle/>
        <a:p>
          <a:endParaRPr lang="zh-CN" altLang="en-US" sz="1800" b="1">
            <a:latin typeface="华文中宋" pitchFamily="2" charset="-122"/>
            <a:ea typeface="华文中宋" pitchFamily="2" charset="-122"/>
          </a:endParaRPr>
        </a:p>
      </dgm:t>
    </dgm:pt>
    <dgm:pt modelId="{33403D8C-DE13-4886-B14B-4D863E8BB3C1}" type="pres">
      <dgm:prSet presAssocID="{59071ECA-7F29-4A16-9D4D-3788B32BA2E4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7B7AC44D-9CC4-4F95-9680-8639F59369D9}" type="pres">
      <dgm:prSet presAssocID="{51AEC72B-B45C-4C98-A00E-55B286417BCB}" presName="Name5" presStyleLbl="vennNode1" presStyleIdx="0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969285C-675D-4B5D-B826-A2AA320DB91C}" type="pres">
      <dgm:prSet presAssocID="{94658CBD-987D-4B4A-A9CD-F475A62BD2CD}" presName="space" presStyleCnt="0"/>
      <dgm:spPr/>
    </dgm:pt>
    <dgm:pt modelId="{5AFDE1D3-4EDB-491E-93CD-861E90F14D36}" type="pres">
      <dgm:prSet presAssocID="{5ABD58D8-F56E-478A-BF62-061E2EFDC3EA}" presName="Name5" presStyleLbl="vennNode1" presStyleIdx="1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0851825-193B-4136-880E-2B6593C81937}" type="pres">
      <dgm:prSet presAssocID="{2608F4D6-B91D-4DDF-B906-B93E54A77A9F}" presName="space" presStyleCnt="0"/>
      <dgm:spPr/>
    </dgm:pt>
    <dgm:pt modelId="{59880BA8-DFF9-4541-846D-2E3E365546C6}" type="pres">
      <dgm:prSet presAssocID="{9E84364F-97DE-40D9-AEBD-02923DA858F3}" presName="Name5" presStyleLbl="vennNode1" presStyleIdx="2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8882852-CBF2-4597-849D-55A6076A7990}" type="pres">
      <dgm:prSet presAssocID="{B0808E36-90B8-4DF4-A309-B88D2FD071B3}" presName="space" presStyleCnt="0"/>
      <dgm:spPr/>
    </dgm:pt>
    <dgm:pt modelId="{30D053B1-A1AF-40F8-8AE8-25ABF7C029C7}" type="pres">
      <dgm:prSet presAssocID="{517AC33E-7895-4FF3-9B7A-118882C5A415}" presName="Name5" presStyleLbl="vennNode1" presStyleIdx="3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638727C-0148-4070-9DF1-DEFF76A90A73}" type="pres">
      <dgm:prSet presAssocID="{64358741-B650-4F3A-ADA1-A3F427A5CBAA}" presName="space" presStyleCnt="0"/>
      <dgm:spPr/>
    </dgm:pt>
    <dgm:pt modelId="{0ED4A6C2-06C8-48C6-857C-ACAA7F467FD5}" type="pres">
      <dgm:prSet presAssocID="{78F3CCCA-8333-44D9-B2CF-255B5D233882}" presName="Name5" presStyleLbl="vennNode1" presStyleIdx="4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DA16FE4D-8B48-4AF0-8BBC-0408FE329A66}" srcId="{59071ECA-7F29-4A16-9D4D-3788B32BA2E4}" destId="{517AC33E-7895-4FF3-9B7A-118882C5A415}" srcOrd="3" destOrd="0" parTransId="{8C622467-1060-4CE6-87A8-9A22CEF64F96}" sibTransId="{64358741-B650-4F3A-ADA1-A3F427A5CBAA}"/>
    <dgm:cxn modelId="{CEB776D4-DECB-490E-8664-470D77C6AD1D}" type="presOf" srcId="{78F3CCCA-8333-44D9-B2CF-255B5D233882}" destId="{0ED4A6C2-06C8-48C6-857C-ACAA7F467FD5}" srcOrd="0" destOrd="0" presId="urn:microsoft.com/office/officeart/2005/8/layout/venn3"/>
    <dgm:cxn modelId="{EFCDC317-631B-48C6-8902-F0AD772D650A}" type="presOf" srcId="{9E84364F-97DE-40D9-AEBD-02923DA858F3}" destId="{59880BA8-DFF9-4541-846D-2E3E365546C6}" srcOrd="0" destOrd="0" presId="urn:microsoft.com/office/officeart/2005/8/layout/venn3"/>
    <dgm:cxn modelId="{B8B607A4-2F0E-438C-A483-8E5DC6D15A1A}" srcId="{59071ECA-7F29-4A16-9D4D-3788B32BA2E4}" destId="{5ABD58D8-F56E-478A-BF62-061E2EFDC3EA}" srcOrd="1" destOrd="0" parTransId="{9E7CA4BA-D871-4B0E-9A1E-19E941BEB3B1}" sibTransId="{2608F4D6-B91D-4DDF-B906-B93E54A77A9F}"/>
    <dgm:cxn modelId="{96746D69-3B3F-4885-948F-B66360DA2097}" type="presOf" srcId="{517AC33E-7895-4FF3-9B7A-118882C5A415}" destId="{30D053B1-A1AF-40F8-8AE8-25ABF7C029C7}" srcOrd="0" destOrd="0" presId="urn:microsoft.com/office/officeart/2005/8/layout/venn3"/>
    <dgm:cxn modelId="{BE6628E9-DBCE-405F-BB00-4E38EE5978B0}" type="presOf" srcId="{51AEC72B-B45C-4C98-A00E-55B286417BCB}" destId="{7B7AC44D-9CC4-4F95-9680-8639F59369D9}" srcOrd="0" destOrd="0" presId="urn:microsoft.com/office/officeart/2005/8/layout/venn3"/>
    <dgm:cxn modelId="{60C18809-3381-4245-89B3-4E12ECB37544}" srcId="{59071ECA-7F29-4A16-9D4D-3788B32BA2E4}" destId="{51AEC72B-B45C-4C98-A00E-55B286417BCB}" srcOrd="0" destOrd="0" parTransId="{94F3C580-CBFF-4341-9699-97A00FF490F5}" sibTransId="{94658CBD-987D-4B4A-A9CD-F475A62BD2CD}"/>
    <dgm:cxn modelId="{D6331E94-94E4-4384-98A8-B371F93F3FD9}" srcId="{59071ECA-7F29-4A16-9D4D-3788B32BA2E4}" destId="{9E84364F-97DE-40D9-AEBD-02923DA858F3}" srcOrd="2" destOrd="0" parTransId="{2460C9F6-7B9C-414C-A99B-004D4E061022}" sibTransId="{B0808E36-90B8-4DF4-A309-B88D2FD071B3}"/>
    <dgm:cxn modelId="{016FCF17-998C-4029-8BC1-3618BAD19126}" srcId="{59071ECA-7F29-4A16-9D4D-3788B32BA2E4}" destId="{78F3CCCA-8333-44D9-B2CF-255B5D233882}" srcOrd="4" destOrd="0" parTransId="{2BB5F8EC-7BEE-414D-8311-3CACEC633757}" sibTransId="{0034EAB8-084F-4448-AA86-9B4DCBD988A7}"/>
    <dgm:cxn modelId="{855745B1-6E7D-4463-88E3-0B2746AFE97C}" type="presOf" srcId="{59071ECA-7F29-4A16-9D4D-3788B32BA2E4}" destId="{33403D8C-DE13-4886-B14B-4D863E8BB3C1}" srcOrd="0" destOrd="0" presId="urn:microsoft.com/office/officeart/2005/8/layout/venn3"/>
    <dgm:cxn modelId="{BDCBECF9-3AFA-469C-BA44-8C118A0EA59F}" type="presOf" srcId="{5ABD58D8-F56E-478A-BF62-061E2EFDC3EA}" destId="{5AFDE1D3-4EDB-491E-93CD-861E90F14D36}" srcOrd="0" destOrd="0" presId="urn:microsoft.com/office/officeart/2005/8/layout/venn3"/>
    <dgm:cxn modelId="{32100BE9-8CC9-46DB-B5FD-ED3B39F7FC58}" type="presParOf" srcId="{33403D8C-DE13-4886-B14B-4D863E8BB3C1}" destId="{7B7AC44D-9CC4-4F95-9680-8639F59369D9}" srcOrd="0" destOrd="0" presId="urn:microsoft.com/office/officeart/2005/8/layout/venn3"/>
    <dgm:cxn modelId="{583CC6FD-3673-46A4-B5F6-DA20E1F832E3}" type="presParOf" srcId="{33403D8C-DE13-4886-B14B-4D863E8BB3C1}" destId="{2969285C-675D-4B5D-B826-A2AA320DB91C}" srcOrd="1" destOrd="0" presId="urn:microsoft.com/office/officeart/2005/8/layout/venn3"/>
    <dgm:cxn modelId="{8C00B0D2-3DBA-4F23-A6DA-760E4F6315C6}" type="presParOf" srcId="{33403D8C-DE13-4886-B14B-4D863E8BB3C1}" destId="{5AFDE1D3-4EDB-491E-93CD-861E90F14D36}" srcOrd="2" destOrd="0" presId="urn:microsoft.com/office/officeart/2005/8/layout/venn3"/>
    <dgm:cxn modelId="{10D966FA-CD4C-4F84-82DB-2F1F13ECF355}" type="presParOf" srcId="{33403D8C-DE13-4886-B14B-4D863E8BB3C1}" destId="{A0851825-193B-4136-880E-2B6593C81937}" srcOrd="3" destOrd="0" presId="urn:microsoft.com/office/officeart/2005/8/layout/venn3"/>
    <dgm:cxn modelId="{B0DC983D-4CCD-41B5-AC0C-3012C0F930E9}" type="presParOf" srcId="{33403D8C-DE13-4886-B14B-4D863E8BB3C1}" destId="{59880BA8-DFF9-4541-846D-2E3E365546C6}" srcOrd="4" destOrd="0" presId="urn:microsoft.com/office/officeart/2005/8/layout/venn3"/>
    <dgm:cxn modelId="{97D208AB-FDC5-4C46-AD89-913A9F9FC391}" type="presParOf" srcId="{33403D8C-DE13-4886-B14B-4D863E8BB3C1}" destId="{08882852-CBF2-4597-849D-55A6076A7990}" srcOrd="5" destOrd="0" presId="urn:microsoft.com/office/officeart/2005/8/layout/venn3"/>
    <dgm:cxn modelId="{04A080EA-7326-4119-97A8-C30AEE1B51DC}" type="presParOf" srcId="{33403D8C-DE13-4886-B14B-4D863E8BB3C1}" destId="{30D053B1-A1AF-40F8-8AE8-25ABF7C029C7}" srcOrd="6" destOrd="0" presId="urn:microsoft.com/office/officeart/2005/8/layout/venn3"/>
    <dgm:cxn modelId="{93009649-842D-4196-A988-4844729A24CD}" type="presParOf" srcId="{33403D8C-DE13-4886-B14B-4D863E8BB3C1}" destId="{6638727C-0148-4070-9DF1-DEFF76A90A73}" srcOrd="7" destOrd="0" presId="urn:microsoft.com/office/officeart/2005/8/layout/venn3"/>
    <dgm:cxn modelId="{1903AD3C-DFEE-4CDD-8DE7-52A4AD13E254}" type="presParOf" srcId="{33403D8C-DE13-4886-B14B-4D863E8BB3C1}" destId="{0ED4A6C2-06C8-48C6-857C-ACAA7F467FD5}" srcOrd="8" destOrd="0" presId="urn:microsoft.com/office/officeart/2005/8/layout/venn3"/>
  </dgm:cxnLst>
  <dgm:bg/>
  <dgm:whole>
    <a:effectLst>
      <a:reflection blurRad="6350" stA="60000" endA="900" endPos="58000" dir="5400000" sy="-100000" algn="bl" rotWithShape="0"/>
    </a:effectLst>
  </dgm:whole>
</dgm:dataModel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enn3">
  <dgm:title val=""/>
  <dgm:desc val=""/>
  <dgm:catLst>
    <dgm:cat type="relationship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fallback" val="2D"/>
        </dgm:alg>
      </dgm:if>
      <dgm:else name="Name3">
        <dgm:alg type="lin">
          <dgm:param type="fallback" val="2D"/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refType="w" refFor="ch" refPtType="node"/>
      <dgm:constr type="w" for="ch" forName="space" refType="w" refFor="ch" refPtType="node" fact="-0.2"/>
      <dgm:constr type="primFontSz" for="ch" ptType="node" op="equ" val="65"/>
    </dgm:constrLst>
    <dgm:ruleLst/>
    <dgm:forEach name="Name4" axis="ch" ptType="node">
      <dgm:layoutNode name="Name5" styleLbl="vennNode1">
        <dgm:varLst>
          <dgm:bulletEnabled val="1"/>
        </dgm:varLst>
        <dgm:alg type="tx">
          <dgm:param type="txAnchorVertCh" val="mid"/>
          <dgm:param type="txAnchorHorzCh" val="ctr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tMarg" refType="primFontSz" fact="0.1"/>
          <dgm:constr type="bMarg" refType="primFontSz" fact="0.1"/>
          <dgm:constr type="lMarg" refType="w" fact="0.156"/>
          <dgm:constr type="rMarg" refType="w" fact="0.156"/>
        </dgm:constrLst>
        <dgm:ruleLst>
          <dgm:rule type="primFontSz" val="5" fact="NaN" max="NaN"/>
        </dgm:ruleLst>
      </dgm:layoutNode>
      <dgm:forEach name="Name6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enn3">
  <dgm:title val=""/>
  <dgm:desc val=""/>
  <dgm:catLst>
    <dgm:cat type="relationship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fallback" val="2D"/>
        </dgm:alg>
      </dgm:if>
      <dgm:else name="Name3">
        <dgm:alg type="lin">
          <dgm:param type="fallback" val="2D"/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refType="w" refFor="ch" refPtType="node"/>
      <dgm:constr type="w" for="ch" forName="space" refType="w" refFor="ch" refPtType="node" fact="-0.2"/>
      <dgm:constr type="primFontSz" for="ch" ptType="node" op="equ" val="65"/>
    </dgm:constrLst>
    <dgm:ruleLst/>
    <dgm:forEach name="Name4" axis="ch" ptType="node">
      <dgm:layoutNode name="Name5" styleLbl="vennNode1">
        <dgm:varLst>
          <dgm:bulletEnabled val="1"/>
        </dgm:varLst>
        <dgm:alg type="tx">
          <dgm:param type="txAnchorVertCh" val="mid"/>
          <dgm:param type="txAnchorHorzCh" val="ctr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tMarg" refType="primFontSz" fact="0.1"/>
          <dgm:constr type="bMarg" refType="primFontSz" fact="0.1"/>
          <dgm:constr type="lMarg" refType="w" fact="0.156"/>
          <dgm:constr type="rMarg" refType="w" fact="0.156"/>
        </dgm:constrLst>
        <dgm:ruleLst>
          <dgm:rule type="primFontSz" val="5" fact="NaN" max="NaN"/>
        </dgm:ruleLst>
      </dgm:layoutNode>
      <dgm:forEach name="Name6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enn3">
  <dgm:title val=""/>
  <dgm:desc val=""/>
  <dgm:catLst>
    <dgm:cat type="relationship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fallback" val="2D"/>
        </dgm:alg>
      </dgm:if>
      <dgm:else name="Name3">
        <dgm:alg type="lin">
          <dgm:param type="fallback" val="2D"/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refType="w" refFor="ch" refPtType="node"/>
      <dgm:constr type="w" for="ch" forName="space" refType="w" refFor="ch" refPtType="node" fact="-0.2"/>
      <dgm:constr type="primFontSz" for="ch" ptType="node" op="equ" val="65"/>
    </dgm:constrLst>
    <dgm:ruleLst/>
    <dgm:forEach name="Name4" axis="ch" ptType="node">
      <dgm:layoutNode name="Name5" styleLbl="vennNode1">
        <dgm:varLst>
          <dgm:bulletEnabled val="1"/>
        </dgm:varLst>
        <dgm:alg type="tx">
          <dgm:param type="txAnchorVertCh" val="mid"/>
          <dgm:param type="txAnchorHorzCh" val="ctr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tMarg" refType="primFontSz" fact="0.1"/>
          <dgm:constr type="bMarg" refType="primFontSz" fact="0.1"/>
          <dgm:constr type="lMarg" refType="w" fact="0.156"/>
          <dgm:constr type="rMarg" refType="w" fact="0.156"/>
        </dgm:constrLst>
        <dgm:ruleLst>
          <dgm:rule type="primFontSz" val="5" fact="NaN" max="NaN"/>
        </dgm:ruleLst>
      </dgm:layoutNode>
      <dgm:forEach name="Name6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7">
  <dgm:title val=""/>
  <dgm:desc val=""/>
  <dgm:catLst>
    <dgm:cat type="3D" pri="11700"/>
  </dgm:catLst>
  <dgm:scene3d>
    <a:camera prst="perspectiveLeft" zoom="91000"/>
    <a:lightRig rig="threePt" dir="t">
      <a:rot lat="0" lon="0" rev="20640000"/>
    </a:lightRig>
  </dgm:scene3d>
  <dgm:styleLbl name="node0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threePt" dir="t"/>
    </dgm:scene3d>
    <dgm:sp3d extrusionH="50600" prstMaterial="clear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50600" prstMaterial="metal">
      <a:bevelT w="101600" h="80600" prst="relaxedInset"/>
      <a:bevelB w="80600" h="80600" prst="relaxedInset"/>
    </dgm:sp3d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threePt" dir="t"/>
    </dgm:scene3d>
    <dgm:sp3d extrusionH="50600" prstMaterial="metal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 z="57200" extrusionH="10600" prstMaterial="plastic">
      <a:bevelT w="101600" h="8600" prst="relaxedInset"/>
      <a:bevelB w="8600" h="8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211800" extrusionH="10600" prstMaterial="plastic">
      <a:bevelT w="101600" h="8600" prst="relaxedInset"/>
      <a:bevelB w="8600" h="8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 z="106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 z="-2118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0000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threePt" dir="t"/>
    </dgm:scene3d>
    <dgm:sp3d z="-110000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threePt" dir="t"/>
    </dgm:scene3d>
    <dgm:sp3d z="-110000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61800" extrusionH="10600" prstMaterial="matte">
      <a:bevelT w="90600" h="18600" prst="softRound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extrusionH="50600">
      <a:bevelT w="101600" h="80600"/>
      <a:bevelB w="80600" h="806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50600">
      <a:bevelT w="101600" h="806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61800" extrusionH="10600" prstMaterial="matte">
      <a:bevelT w="90600" h="18600" prst="softRound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50600" contourW="3000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61800" extrusionH="10600" contourW="3000">
      <a:bevelT w="48600" h="8600" prst="softRound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50600" contourW="3000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61800" extrusionH="10600" contourW="3000">
      <a:bevelT w="48600" h="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618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50600">
      <a:bevelT w="80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200" extrusionH="600" contourW="3000" prstMaterial="plastic">
      <a:bevelT w="80600" h="18600" prst="relaxedInset"/>
      <a:bevelB w="80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7">
  <dgm:title val=""/>
  <dgm:desc val=""/>
  <dgm:catLst>
    <dgm:cat type="3D" pri="11700"/>
  </dgm:catLst>
  <dgm:scene3d>
    <a:camera prst="perspectiveLeft" zoom="91000"/>
    <a:lightRig rig="threePt" dir="t">
      <a:rot lat="0" lon="0" rev="20640000"/>
    </a:lightRig>
  </dgm:scene3d>
  <dgm:styleLbl name="node0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threePt" dir="t"/>
    </dgm:scene3d>
    <dgm:sp3d extrusionH="50600" prstMaterial="clear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50600" prstMaterial="metal">
      <a:bevelT w="101600" h="80600" prst="relaxedInset"/>
      <a:bevelB w="80600" h="80600" prst="relaxedInset"/>
    </dgm:sp3d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threePt" dir="t"/>
    </dgm:scene3d>
    <dgm:sp3d extrusionH="50600" prstMaterial="metal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 z="57200" extrusionH="10600" prstMaterial="plastic">
      <a:bevelT w="101600" h="8600" prst="relaxedInset"/>
      <a:bevelB w="8600" h="8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211800" extrusionH="10600" prstMaterial="plastic">
      <a:bevelT w="101600" h="8600" prst="relaxedInset"/>
      <a:bevelB w="8600" h="8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 z="106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 z="-2118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0000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threePt" dir="t"/>
    </dgm:scene3d>
    <dgm:sp3d z="-110000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threePt" dir="t"/>
    </dgm:scene3d>
    <dgm:sp3d z="-110000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61800" extrusionH="10600" prstMaterial="matte">
      <a:bevelT w="90600" h="18600" prst="softRound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extrusionH="50600">
      <a:bevelT w="101600" h="80600"/>
      <a:bevelB w="80600" h="806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50600">
      <a:bevelT w="101600" h="806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61800" extrusionH="10600" prstMaterial="matte">
      <a:bevelT w="90600" h="18600" prst="softRound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50600" contourW="3000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61800" extrusionH="10600" contourW="3000">
      <a:bevelT w="48600" h="8600" prst="softRound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50600" contourW="3000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61800" extrusionH="10600" contourW="3000">
      <a:bevelT w="48600" h="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618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50600">
      <a:bevelT w="80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200" extrusionH="600" contourW="3000" prstMaterial="plastic">
      <a:bevelT w="80600" h="18600" prst="relaxedInset"/>
      <a:bevelB w="80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7">
  <dgm:title val=""/>
  <dgm:desc val=""/>
  <dgm:catLst>
    <dgm:cat type="3D" pri="11700"/>
  </dgm:catLst>
  <dgm:scene3d>
    <a:camera prst="perspectiveLeft" zoom="91000"/>
    <a:lightRig rig="threePt" dir="t">
      <a:rot lat="0" lon="0" rev="20640000"/>
    </a:lightRig>
  </dgm:scene3d>
  <dgm:styleLbl name="node0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threePt" dir="t"/>
    </dgm:scene3d>
    <dgm:sp3d extrusionH="50600" prstMaterial="clear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50600" prstMaterial="metal">
      <a:bevelT w="101600" h="80600" prst="relaxedInset"/>
      <a:bevelB w="80600" h="80600" prst="relaxedInset"/>
    </dgm:sp3d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threePt" dir="t"/>
    </dgm:scene3d>
    <dgm:sp3d extrusionH="50600" prstMaterial="metal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 z="57200" extrusionH="10600" prstMaterial="plastic">
      <a:bevelT w="101600" h="8600" prst="relaxedInset"/>
      <a:bevelB w="8600" h="8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211800" extrusionH="10600" prstMaterial="plastic">
      <a:bevelT w="101600" h="8600" prst="relaxedInset"/>
      <a:bevelB w="8600" h="8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 z="106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 z="-2118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0000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threePt" dir="t"/>
    </dgm:scene3d>
    <dgm:sp3d z="-110000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threePt" dir="t"/>
    </dgm:scene3d>
    <dgm:sp3d z="-110000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61800" extrusionH="10600" prstMaterial="matte">
      <a:bevelT w="90600" h="18600" prst="softRound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extrusionH="50600">
      <a:bevelT w="101600" h="80600"/>
      <a:bevelB w="80600" h="806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50600">
      <a:bevelT w="101600" h="806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61800" extrusionH="10600" prstMaterial="matte">
      <a:bevelT w="90600" h="18600" prst="softRound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50600" contourW="3000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61800" extrusionH="10600" contourW="3000">
      <a:bevelT w="48600" h="8600" prst="softRound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50600" contourW="3000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61800" extrusionH="10600" contourW="3000">
      <a:bevelT w="48600" h="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618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50600">
      <a:bevelT w="80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200" extrusionH="600" contourW="3000" prstMaterial="plastic">
      <a:bevelT w="80600" h="18600" prst="relaxedInset"/>
      <a:bevelB w="80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6">
  <dgm:title val=""/>
  <dgm:desc val=""/>
  <dgm:catLst>
    <dgm:cat type="3D" pri="11600"/>
  </dgm:catLst>
  <dgm:scene3d>
    <a:camera prst="perspectiveRelaxedModerately" zoom="92000"/>
    <a:lightRig rig="balanced" dir="t">
      <a:rot lat="0" lon="0" rev="12700000"/>
    </a:lightRig>
  </dgm:scene3d>
  <dgm:styleLbl name="node0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008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5400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54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25400" prstMaterial="plastic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75000" prstMaterial="plastic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2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3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4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fgAcc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 z="-10400" extrusionH="12700" prstMaterial="plastic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008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6">
  <dgm:title val=""/>
  <dgm:desc val=""/>
  <dgm:catLst>
    <dgm:cat type="3D" pri="11600"/>
  </dgm:catLst>
  <dgm:scene3d>
    <a:camera prst="perspectiveRelaxedModerately" zoom="92000"/>
    <a:lightRig rig="balanced" dir="t">
      <a:rot lat="0" lon="0" rev="12700000"/>
    </a:lightRig>
  </dgm:scene3d>
  <dgm:styleLbl name="node0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008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5400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54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25400" prstMaterial="plastic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75000" prstMaterial="plastic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2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3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4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fgAcc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 z="-10400" extrusionH="12700" prstMaterial="plastic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008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3d7">
  <dgm:title val=""/>
  <dgm:desc val=""/>
  <dgm:catLst>
    <dgm:cat type="3D" pri="11700"/>
  </dgm:catLst>
  <dgm:scene3d>
    <a:camera prst="perspectiveLeft" zoom="91000"/>
    <a:lightRig rig="threePt" dir="t">
      <a:rot lat="0" lon="0" rev="20640000"/>
    </a:lightRig>
  </dgm:scene3d>
  <dgm:styleLbl name="node0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threePt" dir="t"/>
    </dgm:scene3d>
    <dgm:sp3d extrusionH="50600" prstMaterial="clear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50600" prstMaterial="metal">
      <a:bevelT w="101600" h="80600" prst="relaxedInset"/>
      <a:bevelB w="80600" h="80600" prst="relaxedInset"/>
    </dgm:sp3d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threePt" dir="t"/>
    </dgm:scene3d>
    <dgm:sp3d extrusionH="50600" prstMaterial="metal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 z="57200" extrusionH="10600" prstMaterial="plastic">
      <a:bevelT w="101600" h="8600" prst="relaxedInset"/>
      <a:bevelB w="8600" h="8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211800" extrusionH="10600" prstMaterial="plastic">
      <a:bevelT w="101600" h="8600" prst="relaxedInset"/>
      <a:bevelB w="8600" h="8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 z="106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 z="-2118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0000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threePt" dir="t"/>
    </dgm:scene3d>
    <dgm:sp3d z="-110000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threePt" dir="t"/>
    </dgm:scene3d>
    <dgm:sp3d z="-110000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61800" extrusionH="10600" prstMaterial="matte">
      <a:bevelT w="90600" h="18600" prst="softRound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extrusionH="50600">
      <a:bevelT w="101600" h="80600"/>
      <a:bevelB w="80600" h="806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50600">
      <a:bevelT w="101600" h="806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61800" extrusionH="10600" prstMaterial="matte">
      <a:bevelT w="90600" h="18600" prst="softRound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50600" contourW="3000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61800" extrusionH="10600" contourW="3000">
      <a:bevelT w="48600" h="8600" prst="softRound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50600" contourW="3000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61800" extrusionH="10600" contourW="3000">
      <a:bevelT w="48600" h="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618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50600">
      <a:bevelT w="80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200" extrusionH="600" contourW="3000" prstMaterial="plastic">
      <a:bevelT w="80600" h="18600" prst="relaxedInset"/>
      <a:bevelB w="80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fld id="{25E02C06-2774-4F4F-BA59-303566F79D21}" type="datetimeFigureOut">
              <a:rPr lang="zh-CN" altLang="en-US"/>
              <a:pPr>
                <a:defRPr/>
              </a:pPr>
              <a:t>2011/4/18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 smtClean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fld id="{531AD8ED-68CC-484B-BA35-29785F3D024A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51ppt.com.cn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1" dirty="0" smtClean="0"/>
              <a:t>去除</a:t>
            </a:r>
            <a:r>
              <a:rPr lang="en-US" altLang="zh-CN" b="1" dirty="0" smtClean="0"/>
              <a:t>PPT</a:t>
            </a:r>
            <a:r>
              <a:rPr lang="zh-CN" altLang="en-US" b="1" dirty="0" smtClean="0"/>
              <a:t>模板上的</a:t>
            </a:r>
            <a:r>
              <a:rPr lang="en-US" altLang="zh-CN" b="1" dirty="0" smtClean="0"/>
              <a:t>--</a:t>
            </a:r>
            <a:r>
              <a:rPr lang="zh-CN" altLang="en-US" b="1" dirty="0" smtClean="0"/>
              <a:t>无忧</a:t>
            </a:r>
            <a:r>
              <a:rPr lang="en-US" altLang="zh-CN" b="1" dirty="0" smtClean="0"/>
              <a:t>PPT</a:t>
            </a:r>
            <a:r>
              <a:rPr lang="zh-CN" altLang="en-US" b="1" dirty="0" smtClean="0"/>
              <a:t>整理发布的文字</a:t>
            </a:r>
            <a:r>
              <a:rPr lang="zh-CN" altLang="en-US" dirty="0" smtClean="0"/>
              <a:t> 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1" dirty="0" smtClean="0"/>
              <a:t>首先打开</a:t>
            </a:r>
            <a:r>
              <a:rPr lang="en-US" altLang="zh-CN" b="1" dirty="0" smtClean="0"/>
              <a:t>PPT</a:t>
            </a:r>
            <a:r>
              <a:rPr lang="zh-CN" altLang="en-US" b="1" dirty="0" smtClean="0"/>
              <a:t>模板，选择视图，然后选择幻灯片母版</a:t>
            </a:r>
            <a:r>
              <a:rPr lang="zh-CN" altLang="en-US" dirty="0" smtClean="0"/>
              <a:t> 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1" dirty="0" smtClean="0"/>
              <a:t>然后再在幻灯片母版视图中点击“无忧</a:t>
            </a:r>
            <a:r>
              <a:rPr lang="en-US" altLang="zh-CN" b="1" dirty="0" smtClean="0"/>
              <a:t>PPT</a:t>
            </a:r>
            <a:r>
              <a:rPr lang="zh-CN" altLang="en-US" b="1" dirty="0" smtClean="0"/>
              <a:t>整理发布”的文字文本框，删除，保存即可</a:t>
            </a:r>
            <a:r>
              <a:rPr lang="zh-CN" altLang="en-US" dirty="0" smtClean="0"/>
              <a:t> 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1" dirty="0" smtClean="0"/>
              <a:t>更多</a:t>
            </a:r>
            <a:r>
              <a:rPr lang="en-US" altLang="zh-CN" b="1" dirty="0" smtClean="0"/>
              <a:t>PPT</a:t>
            </a:r>
            <a:r>
              <a:rPr lang="zh-CN" altLang="en-US" b="1" dirty="0" smtClean="0"/>
              <a:t>模板资源，请访问</a:t>
            </a:r>
            <a:r>
              <a:rPr lang="zh-CN" altLang="en-US" b="1" u="sng" dirty="0" smtClean="0">
                <a:hlinkClick r:id="rId3"/>
              </a:rPr>
              <a:t>无忧</a:t>
            </a:r>
            <a:r>
              <a:rPr lang="en-US" altLang="zh-CN" b="1" u="sng" dirty="0" smtClean="0">
                <a:hlinkClick r:id="rId3"/>
              </a:rPr>
              <a:t>PPT</a:t>
            </a:r>
            <a:r>
              <a:rPr lang="zh-CN" altLang="en-US" b="1" u="sng" dirty="0" smtClean="0">
                <a:hlinkClick r:id="rId3"/>
              </a:rPr>
              <a:t>网站</a:t>
            </a:r>
            <a:r>
              <a:rPr lang="en-US" altLang="zh-CN" b="1" u="sng" dirty="0" smtClean="0">
                <a:hlinkClick r:id="rId3"/>
              </a:rPr>
              <a:t>--http://www.51ppt.com.cn</a:t>
            </a:r>
            <a:r>
              <a:rPr lang="en-US" altLang="zh-CN" b="1" u="sng" dirty="0" smtClean="0"/>
              <a:t> </a:t>
            </a:r>
            <a:endParaRPr lang="zh-CN" altLang="en-US" dirty="0" smtClean="0"/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 smtClean="0"/>
              <a:t>使用时删除本备注即可 </a:t>
            </a:r>
            <a:endParaRPr lang="en-US" altLang="zh-CN" dirty="0" smtClean="0"/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 smtClean="0"/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1" dirty="0" smtClean="0">
                <a:solidFill>
                  <a:srgbClr val="FF0000"/>
                </a:solidFill>
                <a:latin typeface="华文彩云" pitchFamily="2" charset="-122"/>
                <a:ea typeface="华文彩云" pitchFamily="2" charset="-122"/>
              </a:rPr>
              <a:t>展示您的作品</a:t>
            </a:r>
            <a:r>
              <a:rPr lang="en-US" altLang="zh-CN" b="1" dirty="0" smtClean="0">
                <a:solidFill>
                  <a:srgbClr val="FF0000"/>
                </a:solidFill>
                <a:latin typeface="华文彩云" pitchFamily="2" charset="-122"/>
                <a:ea typeface="华文彩云" pitchFamily="2" charset="-122"/>
              </a:rPr>
              <a:t>,PPT</a:t>
            </a:r>
            <a:r>
              <a:rPr lang="zh-CN" altLang="en-US" b="1" dirty="0" smtClean="0">
                <a:solidFill>
                  <a:srgbClr val="FF0000"/>
                </a:solidFill>
                <a:latin typeface="华文彩云" pitchFamily="2" charset="-122"/>
                <a:ea typeface="华文彩云" pitchFamily="2" charset="-122"/>
              </a:rPr>
              <a:t>模板作品投稿绿色通道 </a:t>
            </a:r>
            <a:r>
              <a:rPr lang="en-US" altLang="zh-CN" b="1" dirty="0" smtClean="0">
                <a:solidFill>
                  <a:srgbClr val="FF0000"/>
                </a:solidFill>
                <a:latin typeface="华文彩云" pitchFamily="2" charset="-122"/>
                <a:ea typeface="华文彩云" pitchFamily="2" charset="-122"/>
              </a:rPr>
              <a:t>:chinappt2011@gmail.com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 smtClean="0"/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1" dirty="0" smtClean="0"/>
              <a:t>将此幻灯片插入到演示文稿中</a:t>
            </a:r>
            <a:endParaRPr lang="zh-CN" altLang="en-US" dirty="0" smtClean="0"/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 smtClean="0"/>
              <a:t>将此模板作为演示文稿（</a:t>
            </a:r>
            <a:r>
              <a:rPr lang="en-US" altLang="zh-CN" dirty="0" smtClean="0"/>
              <a:t>.</a:t>
            </a:r>
            <a:r>
              <a:rPr lang="en-US" altLang="zh-CN" dirty="0" err="1" smtClean="0"/>
              <a:t>ppt</a:t>
            </a:r>
            <a:r>
              <a:rPr lang="en-US" altLang="zh-CN" dirty="0" smtClean="0"/>
              <a:t> </a:t>
            </a:r>
            <a:r>
              <a:rPr lang="zh-CN" altLang="en-US" dirty="0" smtClean="0"/>
              <a:t>文件）保存到计算机上。 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 smtClean="0"/>
              <a:t>打开将包含该图像幻灯片的演示文稿。 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 smtClean="0"/>
              <a:t>在“幻灯片”选项卡上，将插入点置于将位于该图像幻灯片之前的幻灯片之后。（确保不要选择幻灯片。插入点应位于幻灯片之间。） 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 smtClean="0"/>
              <a:t>在“插入”菜单上，单击“幻灯片（从文件）”。 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 smtClean="0"/>
              <a:t>在“幻灯片搜索器”对话框中，单击“搜索演示文稿”选项卡。 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 smtClean="0"/>
              <a:t>单击“浏览”，找到并选择包含该图像幻灯片的演示文稿，然后单击“打开”。 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 smtClean="0"/>
              <a:t>在“幻灯片（从文件）”对话框中，选择该图像幻灯片。 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 smtClean="0"/>
              <a:t>选中“保留源格式”复选框。如果不选中此复选框，复制的幻灯片将继承在演示文稿中位于它之前的幻灯片的设计。 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 smtClean="0"/>
              <a:t>单击“插入”。 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 smtClean="0"/>
              <a:t>单击“关闭”。 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 smtClean="0"/>
              <a:t>PPT</a:t>
            </a:r>
            <a:r>
              <a:rPr lang="zh-CN" altLang="en-US" b="1" dirty="0" smtClean="0"/>
              <a:t>模板来源于互联网</a:t>
            </a:r>
            <a:r>
              <a:rPr lang="en-US" altLang="zh-CN" b="1" dirty="0" smtClean="0"/>
              <a:t>,</a:t>
            </a:r>
            <a:r>
              <a:rPr lang="zh-CN" altLang="en-US" b="1" dirty="0" smtClean="0"/>
              <a:t>版权归原作者所有</a:t>
            </a:r>
            <a:r>
              <a:rPr lang="en-US" altLang="zh-CN" b="1" dirty="0" smtClean="0"/>
              <a:t>,</a:t>
            </a:r>
            <a:r>
              <a:rPr lang="zh-CN" altLang="en-US" b="1" dirty="0" smtClean="0"/>
              <a:t>如有问题请与站长联系</a:t>
            </a:r>
            <a:endParaRPr lang="zh-CN" altLang="en-US" dirty="0" smtClean="0"/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mtClean="0"/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mtClean="0"/>
          </a:p>
        </p:txBody>
      </p:sp>
      <p:sp>
        <p:nvSpPr>
          <p:cNvPr id="717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A1FCDFE2-EDF5-47CD-8D0A-A22A1CCF5F72}" type="slidenum">
              <a:rPr lang="zh-CN" altLang="en-US" smtClean="0">
                <a:latin typeface="Arial" charset="0"/>
                <a:ea typeface="宋体" charset="-122"/>
              </a:rPr>
              <a:pPr/>
              <a:t>1</a:t>
            </a:fld>
            <a:endParaRPr lang="zh-CN" altLang="en-US" smtClean="0">
              <a:latin typeface="Arial" charset="0"/>
              <a:ea typeface="宋体" charset="-122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 userDrawn="1"/>
        </p:nvSpPr>
        <p:spPr bwMode="auto">
          <a:xfrm>
            <a:off x="5219700" y="1716088"/>
            <a:ext cx="1296988" cy="649287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pitchFamily="2" charset="-122"/>
            </a:endParaRPr>
          </a:p>
        </p:txBody>
      </p:sp>
      <p:sp>
        <p:nvSpPr>
          <p:cNvPr id="5" name="Rectangle 3"/>
          <p:cNvSpPr>
            <a:spLocks noChangeArrowheads="1"/>
          </p:cNvSpPr>
          <p:nvPr userDrawn="1"/>
        </p:nvSpPr>
        <p:spPr bwMode="auto">
          <a:xfrm>
            <a:off x="3492500" y="2492375"/>
            <a:ext cx="1296988" cy="64928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pitchFamily="2" charset="-122"/>
            </a:endParaRPr>
          </a:p>
        </p:txBody>
      </p:sp>
      <p:sp>
        <p:nvSpPr>
          <p:cNvPr id="6" name="Rectangle 4"/>
          <p:cNvSpPr>
            <a:spLocks noChangeArrowheads="1"/>
          </p:cNvSpPr>
          <p:nvPr userDrawn="1"/>
        </p:nvSpPr>
        <p:spPr bwMode="auto">
          <a:xfrm>
            <a:off x="2611438" y="3013075"/>
            <a:ext cx="2089150" cy="64928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pitchFamily="2" charset="-122"/>
            </a:endParaRP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ctrTitle"/>
          </p:nvPr>
        </p:nvSpPr>
        <p:spPr>
          <a:xfrm>
            <a:off x="685800" y="549275"/>
            <a:ext cx="7772400" cy="1470025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CN"/>
              <a:t>Click to edit Master title style</a:t>
            </a:r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608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 altLang="zh-CN"/>
              <a:t>Click to edit Master subtitle style</a:t>
            </a:r>
          </a:p>
        </p:txBody>
      </p:sp>
      <p:sp>
        <p:nvSpPr>
          <p:cNvPr id="8" name="Rectangle 8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9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" name="Rectangle 10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B7CA35A-B9E1-4DB0-AF48-7C43867D217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8F85030-4238-4D8B-A024-CE24B4EA326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38925" y="274638"/>
            <a:ext cx="2058988" cy="5818187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29325" cy="5818187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99B2623-0BCA-4DDB-AC12-B56606D7714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EC43AF9-6111-412A-8979-DE51432015B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1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07F0646-6AFE-427B-BBB1-F1D68F43BC8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68313" y="1566863"/>
            <a:ext cx="4038600" cy="45259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9313" y="1566863"/>
            <a:ext cx="4038600" cy="45259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1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7FD5523-B41E-4D6F-B5B8-120BEADC332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1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1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1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367B80B-3CDD-498E-8366-7A229171ECC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1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1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BBFAF1D-50AF-4F8C-9C66-A93FC2FB001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1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DB2577D-B7BB-4216-A170-6B19F16CBFF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B65A42E-DF53-4807-AADA-E84220855CB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4A87A15-8E34-4C59-A903-E595BF8928F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7"/>
          <p:cNvSpPr>
            <a:spLocks noChangeArrowheads="1"/>
          </p:cNvSpPr>
          <p:nvPr/>
        </p:nvSpPr>
        <p:spPr bwMode="auto">
          <a:xfrm>
            <a:off x="5219700" y="1716088"/>
            <a:ext cx="1296988" cy="649287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pitchFamily="2" charset="-122"/>
            </a:endParaRPr>
          </a:p>
        </p:txBody>
      </p:sp>
      <p:sp>
        <p:nvSpPr>
          <p:cNvPr id="1032" name="Rectangle 8"/>
          <p:cNvSpPr>
            <a:spLocks noChangeArrowheads="1"/>
          </p:cNvSpPr>
          <p:nvPr/>
        </p:nvSpPr>
        <p:spPr bwMode="auto">
          <a:xfrm>
            <a:off x="3492500" y="2492375"/>
            <a:ext cx="1296988" cy="64928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pitchFamily="2" charset="-122"/>
            </a:endParaRPr>
          </a:p>
        </p:txBody>
      </p:sp>
      <p:sp>
        <p:nvSpPr>
          <p:cNvPr id="1033" name="Rectangle 9"/>
          <p:cNvSpPr>
            <a:spLocks noChangeArrowheads="1"/>
          </p:cNvSpPr>
          <p:nvPr/>
        </p:nvSpPr>
        <p:spPr bwMode="auto">
          <a:xfrm>
            <a:off x="2611438" y="3013075"/>
            <a:ext cx="2089150" cy="64928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pitchFamily="2" charset="-122"/>
            </a:endParaRPr>
          </a:p>
        </p:txBody>
      </p:sp>
      <p:sp>
        <p:nvSpPr>
          <p:cNvPr id="1030" name="Rectangle 11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title style</a:t>
            </a:r>
          </a:p>
        </p:txBody>
      </p:sp>
      <p:sp>
        <p:nvSpPr>
          <p:cNvPr id="2" name="Rectangle 1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68313" y="1566863"/>
            <a:ext cx="8229600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</a:p>
        </p:txBody>
      </p:sp>
      <p:sp>
        <p:nvSpPr>
          <p:cNvPr id="1037" name="Rectangle 1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38" name="Rectangle 1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39" name="Rectangle 1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fld id="{7F74D50C-FA03-4E46-A672-56DFDC65A7A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75" r:id="rId1"/>
    <p:sldLayoutId id="2147483865" r:id="rId2"/>
    <p:sldLayoutId id="2147483866" r:id="rId3"/>
    <p:sldLayoutId id="2147483867" r:id="rId4"/>
    <p:sldLayoutId id="2147483868" r:id="rId5"/>
    <p:sldLayoutId id="2147483869" r:id="rId6"/>
    <p:sldLayoutId id="2147483870" r:id="rId7"/>
    <p:sldLayoutId id="2147483871" r:id="rId8"/>
    <p:sldLayoutId id="2147483872" r:id="rId9"/>
    <p:sldLayoutId id="2147483873" r:id="rId10"/>
    <p:sldLayoutId id="2147483874" r:id="rId11"/>
  </p:sldLayoutIdLst>
  <p:transition>
    <p:fade/>
  </p:transition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jpeg"/><Relationship Id="rId5" Type="http://schemas.openxmlformats.org/officeDocument/2006/relationships/image" Target="../media/image36.jpeg"/><Relationship Id="rId4" Type="http://schemas.openxmlformats.org/officeDocument/2006/relationships/image" Target="../media/image35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4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diagramColors" Target="../diagrams/colors2.xm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10" Type="http://schemas.openxmlformats.org/officeDocument/2006/relationships/image" Target="../media/image11.png"/><Relationship Id="rId4" Type="http://schemas.openxmlformats.org/officeDocument/2006/relationships/diagramData" Target="../diagrams/data2.xml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4.png"/><Relationship Id="rId7" Type="http://schemas.openxmlformats.org/officeDocument/2006/relationships/diagramColors" Target="../diagrams/colors3.xm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Relationship Id="rId9" Type="http://schemas.openxmlformats.org/officeDocument/2006/relationships/image" Target="../media/image13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5.xml"/><Relationship Id="rId3" Type="http://schemas.openxmlformats.org/officeDocument/2006/relationships/image" Target="../media/image4.png"/><Relationship Id="rId7" Type="http://schemas.openxmlformats.org/officeDocument/2006/relationships/diagramColors" Target="../diagrams/colors4.xm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4.xml"/><Relationship Id="rId11" Type="http://schemas.openxmlformats.org/officeDocument/2006/relationships/diagramColors" Target="../diagrams/colors5.xml"/><Relationship Id="rId5" Type="http://schemas.openxmlformats.org/officeDocument/2006/relationships/diagramLayout" Target="../diagrams/layout4.xml"/><Relationship Id="rId10" Type="http://schemas.openxmlformats.org/officeDocument/2006/relationships/diagramQuickStyle" Target="../diagrams/quickStyle5.xml"/><Relationship Id="rId4" Type="http://schemas.openxmlformats.org/officeDocument/2006/relationships/diagramData" Target="../diagrams/data4.xml"/><Relationship Id="rId9" Type="http://schemas.openxmlformats.org/officeDocument/2006/relationships/diagramLayout" Target="../diagrams/layout5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hyperlink" Target="http://www.setv.com.cn/" TargetMode="External"/><Relationship Id="rId18" Type="http://schemas.openxmlformats.org/officeDocument/2006/relationships/image" Target="../media/image21.png"/><Relationship Id="rId26" Type="http://schemas.openxmlformats.org/officeDocument/2006/relationships/image" Target="../media/image25.jpeg"/><Relationship Id="rId3" Type="http://schemas.openxmlformats.org/officeDocument/2006/relationships/hyperlink" Target="http://www.tjtv.com.cn/" TargetMode="External"/><Relationship Id="rId21" Type="http://schemas.openxmlformats.org/officeDocument/2006/relationships/hyperlink" Target="http://www.expolucy.com/" TargetMode="External"/><Relationship Id="rId34" Type="http://schemas.openxmlformats.org/officeDocument/2006/relationships/image" Target="../media/image29.png"/><Relationship Id="rId7" Type="http://schemas.openxmlformats.org/officeDocument/2006/relationships/hyperlink" Target="http://news.ifeng.com/" TargetMode="External"/><Relationship Id="rId12" Type="http://schemas.openxmlformats.org/officeDocument/2006/relationships/image" Target="../media/image18.jpeg"/><Relationship Id="rId17" Type="http://schemas.openxmlformats.org/officeDocument/2006/relationships/hyperlink" Target="http://www.jsbc.com/" TargetMode="External"/><Relationship Id="rId25" Type="http://schemas.openxmlformats.org/officeDocument/2006/relationships/hyperlink" Target="http://www.hunantv.com/" TargetMode="External"/><Relationship Id="rId33" Type="http://schemas.openxmlformats.org/officeDocument/2006/relationships/hyperlink" Target="http://www.icocen.com/" TargetMode="External"/><Relationship Id="rId38" Type="http://schemas.openxmlformats.org/officeDocument/2006/relationships/image" Target="../media/image31.png"/><Relationship Id="rId2" Type="http://schemas.openxmlformats.org/officeDocument/2006/relationships/image" Target="../media/image6.jpeg"/><Relationship Id="rId16" Type="http://schemas.openxmlformats.org/officeDocument/2006/relationships/image" Target="../media/image20.png"/><Relationship Id="rId20" Type="http://schemas.openxmlformats.org/officeDocument/2006/relationships/image" Target="../media/image22.png"/><Relationship Id="rId29" Type="http://schemas.openxmlformats.org/officeDocument/2006/relationships/hyperlink" Target="http://www.renren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hyperlink" Target="http://www.smg.cn/Index_Columns/Index_Channels.aspx?id=22" TargetMode="External"/><Relationship Id="rId24" Type="http://schemas.openxmlformats.org/officeDocument/2006/relationships/image" Target="../media/image24.jpeg"/><Relationship Id="rId32" Type="http://schemas.openxmlformats.org/officeDocument/2006/relationships/image" Target="../media/image28.png"/><Relationship Id="rId37" Type="http://schemas.openxmlformats.org/officeDocument/2006/relationships/hyperlink" Target="http://www.228.com.cn/" TargetMode="External"/><Relationship Id="rId5" Type="http://schemas.openxmlformats.org/officeDocument/2006/relationships/hyperlink" Target="http://www.dragontv.cn/" TargetMode="External"/><Relationship Id="rId15" Type="http://schemas.openxmlformats.org/officeDocument/2006/relationships/hyperlink" Target="http://www.btv.org/" TargetMode="External"/><Relationship Id="rId23" Type="http://schemas.openxmlformats.org/officeDocument/2006/relationships/hyperlink" Target="http://v.news.163.com/" TargetMode="External"/><Relationship Id="rId28" Type="http://schemas.openxmlformats.org/officeDocument/2006/relationships/image" Target="../media/image26.png"/><Relationship Id="rId36" Type="http://schemas.openxmlformats.org/officeDocument/2006/relationships/image" Target="../media/image30.jpeg"/><Relationship Id="rId10" Type="http://schemas.openxmlformats.org/officeDocument/2006/relationships/image" Target="../media/image17.png"/><Relationship Id="rId19" Type="http://schemas.openxmlformats.org/officeDocument/2006/relationships/hyperlink" Target="http://www.zjstv.com/" TargetMode="External"/><Relationship Id="rId31" Type="http://schemas.openxmlformats.org/officeDocument/2006/relationships/hyperlink" Target="http://www.taobao.com/" TargetMode="External"/><Relationship Id="rId4" Type="http://schemas.openxmlformats.org/officeDocument/2006/relationships/image" Target="../media/image14.png"/><Relationship Id="rId9" Type="http://schemas.openxmlformats.org/officeDocument/2006/relationships/hyperlink" Target="http://www.smg.cn/" TargetMode="External"/><Relationship Id="rId14" Type="http://schemas.openxmlformats.org/officeDocument/2006/relationships/image" Target="../media/image19.png"/><Relationship Id="rId22" Type="http://schemas.openxmlformats.org/officeDocument/2006/relationships/image" Target="../media/image23.jpeg"/><Relationship Id="rId27" Type="http://schemas.openxmlformats.org/officeDocument/2006/relationships/hyperlink" Target="http://www.m1905.com/" TargetMode="External"/><Relationship Id="rId30" Type="http://schemas.openxmlformats.org/officeDocument/2006/relationships/image" Target="../media/image27.png"/><Relationship Id="rId35" Type="http://schemas.openxmlformats.org/officeDocument/2006/relationships/hyperlink" Target="http://www.honggebang.com/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diagramColors" Target="../diagrams/colors6.xm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6.xml"/><Relationship Id="rId5" Type="http://schemas.openxmlformats.org/officeDocument/2006/relationships/diagramLayout" Target="../diagrams/layout6.xml"/><Relationship Id="rId4" Type="http://schemas.openxmlformats.org/officeDocument/2006/relationships/diagramData" Target="../diagrams/data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0">
          <a:blip r:embed="rId3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未标题-1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597275" y="2857500"/>
            <a:ext cx="1262063" cy="1262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矩形 7"/>
          <p:cNvSpPr>
            <a:spLocks noChangeArrowheads="1"/>
          </p:cNvSpPr>
          <p:nvPr/>
        </p:nvSpPr>
        <p:spPr bwMode="auto">
          <a:xfrm>
            <a:off x="1728788" y="3255963"/>
            <a:ext cx="233838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2400" b="1" dirty="0">
                <a:latin typeface="华文楷体" pitchFamily="2" charset="-122"/>
                <a:ea typeface="华文楷体" pitchFamily="2" charset="-122"/>
              </a:rPr>
              <a:t>激动“</a:t>
            </a:r>
            <a:r>
              <a:rPr lang="zh-CN" altLang="en-US" sz="24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华文楷体" pitchFamily="2" charset="-122"/>
                <a:ea typeface="华文楷体" pitchFamily="2" charset="-122"/>
              </a:rPr>
              <a:t>云计划</a:t>
            </a:r>
            <a:r>
              <a:rPr lang="zh-CN" altLang="en-US" sz="2400" b="1" dirty="0">
                <a:latin typeface="华文楷体" pitchFamily="2" charset="-122"/>
                <a:ea typeface="华文楷体" pitchFamily="2" charset="-122"/>
              </a:rPr>
              <a:t>”</a:t>
            </a:r>
          </a:p>
        </p:txBody>
      </p:sp>
      <p:sp>
        <p:nvSpPr>
          <p:cNvPr id="9" name="矩形 8"/>
          <p:cNvSpPr>
            <a:spLocks noChangeArrowheads="1"/>
          </p:cNvSpPr>
          <p:nvPr/>
        </p:nvSpPr>
        <p:spPr bwMode="auto">
          <a:xfrm>
            <a:off x="358526" y="4797425"/>
            <a:ext cx="8389938" cy="1846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endParaRPr lang="en-US" altLang="zh-CN" sz="1400" b="1" dirty="0">
              <a:latin typeface="华文楷体" pitchFamily="2" charset="-122"/>
              <a:ea typeface="华文楷体" pitchFamily="2" charset="-122"/>
              <a:cs typeface="经典行书简" pitchFamily="49" charset="-122"/>
            </a:endParaRPr>
          </a:p>
          <a:p>
            <a:pPr>
              <a:defRPr/>
            </a:pPr>
            <a:r>
              <a:rPr lang="zh-CN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itchFamily="2" charset="-122"/>
                <a:ea typeface="华文楷体" pitchFamily="2" charset="-122"/>
                <a:cs typeface="经典行书简" pitchFamily="49" charset="-122"/>
              </a:rPr>
              <a:t>您可以：</a:t>
            </a:r>
            <a:endParaRPr lang="en-US" altLang="zh-CN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楷体" pitchFamily="2" charset="-122"/>
              <a:ea typeface="华文楷体" pitchFamily="2" charset="-122"/>
              <a:cs typeface="经典行书简" pitchFamily="49" charset="-122"/>
            </a:endParaRPr>
          </a:p>
          <a:p>
            <a:pPr>
              <a:defRPr/>
            </a:pPr>
            <a:endParaRPr lang="en-US" altLang="zh-CN" sz="1400" b="1" dirty="0">
              <a:latin typeface="华文楷体" pitchFamily="2" charset="-122"/>
              <a:ea typeface="华文楷体" pitchFamily="2" charset="-122"/>
              <a:cs typeface="经典行书简" pitchFamily="49" charset="-122"/>
            </a:endParaRPr>
          </a:p>
          <a:p>
            <a:pPr>
              <a:defRPr/>
            </a:pPr>
            <a:r>
              <a:rPr lang="zh-CN" altLang="en-US" sz="1400" b="1" dirty="0">
                <a:latin typeface="华文楷体" pitchFamily="2" charset="-122"/>
                <a:ea typeface="华文楷体" pitchFamily="2" charset="-122"/>
                <a:cs typeface="经典行书简" pitchFamily="49" charset="-122"/>
              </a:rPr>
              <a:t>建立独立视频站</a:t>
            </a:r>
            <a:r>
              <a:rPr lang="en-US" altLang="zh-CN" sz="1400" b="1" dirty="0">
                <a:latin typeface="华文楷体" pitchFamily="2" charset="-122"/>
                <a:ea typeface="华文楷体" pitchFamily="2" charset="-122"/>
                <a:cs typeface="经典行书简" pitchFamily="49" charset="-122"/>
              </a:rPr>
              <a:t>    </a:t>
            </a:r>
            <a:r>
              <a:rPr lang="zh-CN" altLang="en-US" sz="1400" b="1" dirty="0">
                <a:latin typeface="华文楷体" pitchFamily="2" charset="-122"/>
                <a:ea typeface="华文楷体" pitchFamily="2" charset="-122"/>
                <a:cs typeface="经典行书简" pitchFamily="49" charset="-122"/>
              </a:rPr>
              <a:t>     建立图文站的视频频道              同步建立</a:t>
            </a:r>
            <a:r>
              <a:rPr lang="en-US" altLang="zh-CN" sz="1400" b="1" dirty="0">
                <a:latin typeface="华文楷体" pitchFamily="2" charset="-122"/>
                <a:ea typeface="华文楷体" pitchFamily="2" charset="-122"/>
                <a:cs typeface="经典行书简" pitchFamily="49" charset="-122"/>
              </a:rPr>
              <a:t>wap</a:t>
            </a:r>
            <a:r>
              <a:rPr lang="zh-CN" altLang="en-US" sz="1400" b="1" dirty="0">
                <a:latin typeface="华文楷体" pitchFamily="2" charset="-122"/>
                <a:ea typeface="华文楷体" pitchFamily="2" charset="-122"/>
                <a:cs typeface="经典行书简" pitchFamily="49" charset="-122"/>
              </a:rPr>
              <a:t>和</a:t>
            </a:r>
            <a:r>
              <a:rPr lang="en-US" altLang="zh-CN" sz="1400" b="1" dirty="0">
                <a:latin typeface="华文楷体" pitchFamily="2" charset="-122"/>
                <a:ea typeface="华文楷体" pitchFamily="2" charset="-122"/>
                <a:cs typeface="经典行书简" pitchFamily="49" charset="-122"/>
              </a:rPr>
              <a:t>ipad</a:t>
            </a:r>
            <a:r>
              <a:rPr lang="zh-CN" altLang="en-US" sz="1400" b="1" dirty="0">
                <a:latin typeface="华文楷体" pitchFamily="2" charset="-122"/>
                <a:ea typeface="华文楷体" pitchFamily="2" charset="-122"/>
                <a:cs typeface="经典行书简" pitchFamily="49" charset="-122"/>
              </a:rPr>
              <a:t>手机视频站</a:t>
            </a:r>
            <a:endParaRPr lang="en-US" altLang="zh-CN" sz="1400" b="1" dirty="0">
              <a:latin typeface="华文楷体" pitchFamily="2" charset="-122"/>
              <a:ea typeface="华文楷体" pitchFamily="2" charset="-122"/>
              <a:cs typeface="经典行书简" pitchFamily="49" charset="-122"/>
            </a:endParaRPr>
          </a:p>
          <a:p>
            <a:pPr>
              <a:defRPr/>
            </a:pPr>
            <a:endParaRPr lang="en-US" altLang="zh-CN" sz="1400" b="1" dirty="0">
              <a:latin typeface="华文楷体" pitchFamily="2" charset="-122"/>
              <a:ea typeface="华文楷体" pitchFamily="2" charset="-122"/>
              <a:cs typeface="经典行书简" pitchFamily="49" charset="-122"/>
            </a:endParaRPr>
          </a:p>
          <a:p>
            <a:pPr>
              <a:defRPr/>
            </a:pPr>
            <a:r>
              <a:rPr lang="zh-CN" altLang="en-US" sz="1400" b="1" dirty="0">
                <a:latin typeface="华文楷体" pitchFamily="2" charset="-122"/>
                <a:ea typeface="华文楷体" pitchFamily="2" charset="-122"/>
                <a:cs typeface="经典行书简" pitchFamily="49" charset="-122"/>
              </a:rPr>
              <a:t>上传自己的视频并发布           使用激动网海量正版视频            分享“商业智能”</a:t>
            </a:r>
            <a:r>
              <a:rPr lang="zh-CN" altLang="en-US" sz="1400" b="1" dirty="0" smtClean="0">
                <a:latin typeface="华文楷体" pitchFamily="2" charset="-122"/>
                <a:ea typeface="华文楷体" pitchFamily="2" charset="-122"/>
                <a:cs typeface="经典行书简" pitchFamily="49" charset="-122"/>
              </a:rPr>
              <a:t>（热</a:t>
            </a:r>
            <a:r>
              <a:rPr lang="zh-CN" altLang="en-US" sz="1400" b="1" dirty="0">
                <a:latin typeface="华文楷体" pitchFamily="2" charset="-122"/>
                <a:ea typeface="华文楷体" pitchFamily="2" charset="-122"/>
                <a:cs typeface="经典行书简" pitchFamily="49" charset="-122"/>
              </a:rPr>
              <a:t>榜、</a:t>
            </a:r>
            <a:r>
              <a:rPr lang="zh-CN" altLang="en-US" sz="1400" b="1" dirty="0" smtClean="0">
                <a:latin typeface="华文楷体" pitchFamily="2" charset="-122"/>
                <a:ea typeface="华文楷体" pitchFamily="2" charset="-122"/>
                <a:cs typeface="经典行书简" pitchFamily="49" charset="-122"/>
              </a:rPr>
              <a:t>搜索</a:t>
            </a:r>
            <a:r>
              <a:rPr lang="en-US" altLang="zh-CN" sz="1400" b="1" dirty="0" smtClean="0">
                <a:latin typeface="华文楷体" pitchFamily="2" charset="-122"/>
                <a:ea typeface="华文楷体" pitchFamily="2" charset="-122"/>
                <a:cs typeface="经典行书简" pitchFamily="49" charset="-122"/>
              </a:rPr>
              <a:t>……</a:t>
            </a:r>
            <a:r>
              <a:rPr lang="zh-CN" altLang="en-US" sz="1400" b="1" dirty="0" smtClean="0">
                <a:latin typeface="华文楷体" pitchFamily="2" charset="-122"/>
                <a:ea typeface="华文楷体" pitchFamily="2" charset="-122"/>
                <a:cs typeface="经典行书简" pitchFamily="49" charset="-122"/>
              </a:rPr>
              <a:t>）</a:t>
            </a:r>
            <a:endParaRPr lang="en-US" altLang="zh-CN" sz="1400" b="1" dirty="0">
              <a:latin typeface="华文楷体" pitchFamily="2" charset="-122"/>
              <a:ea typeface="华文楷体" pitchFamily="2" charset="-122"/>
              <a:cs typeface="经典行书简" pitchFamily="49" charset="-122"/>
            </a:endParaRPr>
          </a:p>
          <a:p>
            <a:pPr>
              <a:defRPr/>
            </a:pPr>
            <a:endParaRPr lang="en-US" altLang="zh-CN" sz="1400" b="1" dirty="0">
              <a:latin typeface="华文楷体" pitchFamily="2" charset="-122"/>
              <a:ea typeface="华文楷体" pitchFamily="2" charset="-122"/>
              <a:cs typeface="经典行书简" pitchFamily="49" charset="-122"/>
            </a:endParaRPr>
          </a:p>
          <a:p>
            <a:pPr>
              <a:defRPr/>
            </a:pPr>
            <a:r>
              <a:rPr lang="zh-CN" altLang="en-US" sz="1400" b="1" dirty="0">
                <a:latin typeface="华文楷体" pitchFamily="2" charset="-122"/>
                <a:ea typeface="华文楷体" pitchFamily="2" charset="-122"/>
                <a:cs typeface="经典行书简" pitchFamily="49" charset="-122"/>
              </a:rPr>
              <a:t>完备的服务器带宽支撑 、广告系统、数据统计           云转码与云存储        视频应用的个性化定制       </a:t>
            </a:r>
            <a:endParaRPr lang="en-US" altLang="zh-CN" sz="1400" b="1" dirty="0">
              <a:latin typeface="华文楷体" pitchFamily="2" charset="-122"/>
              <a:ea typeface="华文楷体" pitchFamily="2" charset="-122"/>
              <a:cs typeface="经典行书简" pitchFamily="49" charset="-122"/>
            </a:endParaRPr>
          </a:p>
        </p:txBody>
      </p:sp>
      <p:pic>
        <p:nvPicPr>
          <p:cNvPr id="3077" name="图片 10" descr="激动网logo.png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11560" y="908720"/>
            <a:ext cx="511852" cy="5041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reflection blurRad="6350" stA="52000" endA="300" endPos="35000" dir="5400000" sy="-100000" algn="bl" rotWithShape="0"/>
          </a:effectLst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0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>
            <a:spLocks noChangeArrowheads="1"/>
          </p:cNvSpPr>
          <p:nvPr/>
        </p:nvSpPr>
        <p:spPr bwMode="auto">
          <a:xfrm>
            <a:off x="5286375" y="3192463"/>
            <a:ext cx="2670924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1600" b="1" dirty="0" smtClean="0">
                <a:latin typeface="华文楷体" pitchFamily="2" charset="-122"/>
                <a:ea typeface="华文楷体" pitchFamily="2" charset="-122"/>
              </a:rPr>
              <a:t>四</a:t>
            </a:r>
            <a:r>
              <a:rPr lang="en-US" altLang="zh-CN" sz="1600" b="1" dirty="0" smtClean="0">
                <a:latin typeface="华文楷体" pitchFamily="2" charset="-122"/>
                <a:ea typeface="华文楷体" pitchFamily="2" charset="-122"/>
              </a:rPr>
              <a:t>. </a:t>
            </a:r>
            <a:r>
              <a:rPr lang="zh-CN" altLang="en-US" sz="1600" b="1" dirty="0" smtClean="0">
                <a:latin typeface="华文楷体" pitchFamily="2" charset="-122"/>
                <a:ea typeface="华文楷体" pitchFamily="2" charset="-122"/>
              </a:rPr>
              <a:t>多屏合一（</a:t>
            </a:r>
            <a:r>
              <a:rPr lang="en-US" altLang="zh-CN" sz="1600" b="1" dirty="0" smtClean="0">
                <a:latin typeface="华文楷体" pitchFamily="2" charset="-122"/>
                <a:ea typeface="华文楷体" pitchFamily="2" charset="-122"/>
              </a:rPr>
              <a:t>wap + ipad </a:t>
            </a:r>
            <a:r>
              <a:rPr lang="zh-CN" altLang="en-US" sz="1600" b="1" dirty="0" smtClean="0">
                <a:latin typeface="华文楷体" pitchFamily="2" charset="-122"/>
                <a:ea typeface="华文楷体" pitchFamily="2" charset="-122"/>
              </a:rPr>
              <a:t>）</a:t>
            </a:r>
            <a:endParaRPr lang="zh-CN" altLang="en-US" sz="1400" dirty="0">
              <a:latin typeface="Bauhaus 93" pitchFamily="82" charset="0"/>
              <a:ea typeface="汉鼎简长美黑" pitchFamily="49" charset="-122"/>
            </a:endParaRPr>
          </a:p>
        </p:txBody>
      </p:sp>
      <p:sp>
        <p:nvSpPr>
          <p:cNvPr id="5123" name="矩形 9"/>
          <p:cNvSpPr>
            <a:spLocks noChangeArrowheads="1"/>
          </p:cNvSpPr>
          <p:nvPr/>
        </p:nvSpPr>
        <p:spPr bwMode="auto">
          <a:xfrm>
            <a:off x="3924300" y="6308725"/>
            <a:ext cx="979488" cy="277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1200"/>
              <a:t>www.</a:t>
            </a:r>
            <a:r>
              <a:rPr lang="en-US" altLang="zh-CN" sz="1200" b="1"/>
              <a:t>joy</a:t>
            </a:r>
            <a:r>
              <a:rPr lang="en-US" altLang="zh-CN" sz="1200"/>
              <a:t>.cn</a:t>
            </a:r>
            <a:endParaRPr lang="zh-CN" altLang="en-US" sz="1200"/>
          </a:p>
        </p:txBody>
      </p:sp>
      <p:pic>
        <p:nvPicPr>
          <p:cNvPr id="5" name="图片 10" descr="激动网logo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39952" y="3140968"/>
            <a:ext cx="511852" cy="5041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reflection blurRad="6350" stA="52000" endA="300" endPos="35000" dir="5400000" sy="-100000" algn="bl" rotWithShape="0"/>
          </a:effectLst>
        </p:spPr>
      </p:pic>
      <p:sp>
        <p:nvSpPr>
          <p:cNvPr id="8" name="云形 7"/>
          <p:cNvSpPr/>
          <p:nvPr/>
        </p:nvSpPr>
        <p:spPr>
          <a:xfrm>
            <a:off x="179512" y="2348880"/>
            <a:ext cx="2664296" cy="1440160"/>
          </a:xfrm>
          <a:prstGeom prst="cloud">
            <a:avLst/>
          </a:prstGeom>
          <a:ln w="34925">
            <a:solidFill>
              <a:srgbClr val="FFFFFF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perspectiveFront" fov="2700000">
              <a:rot lat="368454" lon="230007" rev="1004732"/>
            </a:camera>
            <a:lightRig rig="threePt" dir="t"/>
          </a:scene3d>
          <a:sp3d extrusionH="38100" prstMaterial="softEdge">
            <a:bevelT w="260350" h="50800" prst="softRound"/>
            <a:bevelB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 smtClean="0">
                <a:solidFill>
                  <a:schemeClr val="tx1"/>
                </a:solidFill>
                <a:latin typeface="华文中宋" pitchFamily="2" charset="-122"/>
                <a:ea typeface="华文中宋" pitchFamily="2" charset="-122"/>
              </a:rPr>
              <a:t>同时可建手机视频站，内容同步共享</a:t>
            </a:r>
            <a:endParaRPr lang="zh-CN" altLang="en-US" sz="2000" b="1" dirty="0">
              <a:solidFill>
                <a:schemeClr val="tx1"/>
              </a:solidFill>
              <a:latin typeface="华文中宋" pitchFamily="2" charset="-122"/>
              <a:ea typeface="华文中宋" pitchFamily="2" charset="-122"/>
            </a:endParaRPr>
          </a:p>
        </p:txBody>
      </p:sp>
      <p:pic>
        <p:nvPicPr>
          <p:cNvPr id="10" name="图片 9" descr="未标题-1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3608" y="3933056"/>
            <a:ext cx="3637643" cy="2425095"/>
          </a:xfrm>
          <a:prstGeom prst="rect">
            <a:avLst/>
          </a:prstGeom>
        </p:spPr>
      </p:pic>
      <p:pic>
        <p:nvPicPr>
          <p:cNvPr id="11" name="图片 10" descr="未标题-2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788024" y="4869160"/>
            <a:ext cx="1131549" cy="1573420"/>
          </a:xfrm>
          <a:prstGeom prst="rect">
            <a:avLst/>
          </a:prstGeom>
          <a:ln>
            <a:noFill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0" lon="1938000" rev="20112001"/>
            </a:camera>
            <a:lightRig rig="threePt" dir="t"/>
          </a:scene3d>
          <a:sp3d prstMaterial="dkEdge">
            <a:bevelT w="203200" h="50800" prst="softRound"/>
          </a:sp3d>
        </p:spPr>
      </p:pic>
      <p:pic>
        <p:nvPicPr>
          <p:cNvPr id="12" name="图片 11" descr="未标题-3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08105" y="550294"/>
            <a:ext cx="2736304" cy="1748361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0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>
            <a:spLocks noChangeArrowheads="1"/>
          </p:cNvSpPr>
          <p:nvPr/>
        </p:nvSpPr>
        <p:spPr bwMode="auto">
          <a:xfrm>
            <a:off x="5286375" y="3192463"/>
            <a:ext cx="3233578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1600" b="1" dirty="0" smtClean="0">
                <a:latin typeface="华文楷体" pitchFamily="2" charset="-122"/>
                <a:ea typeface="华文楷体" pitchFamily="2" charset="-122"/>
              </a:rPr>
              <a:t>五</a:t>
            </a:r>
            <a:r>
              <a:rPr lang="en-US" altLang="zh-CN" sz="1600" b="1" dirty="0" smtClean="0">
                <a:latin typeface="华文楷体" pitchFamily="2" charset="-122"/>
                <a:ea typeface="华文楷体" pitchFamily="2" charset="-122"/>
              </a:rPr>
              <a:t>. IT</a:t>
            </a:r>
            <a:r>
              <a:rPr lang="zh-CN" altLang="en-US" sz="1600" b="1" dirty="0" smtClean="0">
                <a:latin typeface="华文楷体" pitchFamily="2" charset="-122"/>
                <a:ea typeface="华文楷体" pitchFamily="2" charset="-122"/>
              </a:rPr>
              <a:t>硬件支撑（服务器</a:t>
            </a:r>
            <a:r>
              <a:rPr lang="en-US" altLang="zh-CN" sz="1600" b="1" dirty="0" smtClean="0">
                <a:latin typeface="华文楷体" pitchFamily="2" charset="-122"/>
                <a:ea typeface="华文楷体" pitchFamily="2" charset="-122"/>
              </a:rPr>
              <a:t> + </a:t>
            </a:r>
            <a:r>
              <a:rPr lang="zh-CN" altLang="en-US" sz="1600" b="1" dirty="0" smtClean="0">
                <a:latin typeface="华文楷体" pitchFamily="2" charset="-122"/>
                <a:ea typeface="华文楷体" pitchFamily="2" charset="-122"/>
              </a:rPr>
              <a:t>带宽 ）</a:t>
            </a:r>
            <a:endParaRPr lang="zh-CN" altLang="en-US" sz="1400" dirty="0">
              <a:latin typeface="Bauhaus 93" pitchFamily="82" charset="0"/>
              <a:ea typeface="汉鼎简长美黑" pitchFamily="49" charset="-122"/>
            </a:endParaRPr>
          </a:p>
        </p:txBody>
      </p:sp>
      <p:sp>
        <p:nvSpPr>
          <p:cNvPr id="5123" name="矩形 9"/>
          <p:cNvSpPr>
            <a:spLocks noChangeArrowheads="1"/>
          </p:cNvSpPr>
          <p:nvPr/>
        </p:nvSpPr>
        <p:spPr bwMode="auto">
          <a:xfrm>
            <a:off x="3924300" y="6308725"/>
            <a:ext cx="979488" cy="277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1200"/>
              <a:t>www.</a:t>
            </a:r>
            <a:r>
              <a:rPr lang="en-US" altLang="zh-CN" sz="1200" b="1"/>
              <a:t>joy</a:t>
            </a:r>
            <a:r>
              <a:rPr lang="en-US" altLang="zh-CN" sz="1200"/>
              <a:t>.cn</a:t>
            </a:r>
            <a:endParaRPr lang="zh-CN" altLang="en-US" sz="1200"/>
          </a:p>
        </p:txBody>
      </p:sp>
      <p:pic>
        <p:nvPicPr>
          <p:cNvPr id="5" name="图片 10" descr="激动网logo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39952" y="3140968"/>
            <a:ext cx="511852" cy="5041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reflection blurRad="6350" stA="52000" endA="300" endPos="35000" dir="5400000" sy="-100000" algn="bl" rotWithShape="0"/>
          </a:effectLst>
        </p:spPr>
      </p:pic>
      <p:grpSp>
        <p:nvGrpSpPr>
          <p:cNvPr id="12" name="组合 11"/>
          <p:cNvGrpSpPr>
            <a:grpSpLocks/>
          </p:cNvGrpSpPr>
          <p:nvPr/>
        </p:nvGrpSpPr>
        <p:grpSpPr bwMode="auto">
          <a:xfrm>
            <a:off x="5004048" y="260648"/>
            <a:ext cx="2981001" cy="2160241"/>
            <a:chOff x="2273300" y="3413382"/>
            <a:chExt cx="4324350" cy="3133726"/>
          </a:xfrm>
          <a:effectLst>
            <a:glow rad="63500">
              <a:schemeClr val="accent5">
                <a:satMod val="175000"/>
                <a:alpha val="40000"/>
              </a:schemeClr>
            </a:glow>
          </a:effectLst>
        </p:grpSpPr>
        <p:pic>
          <p:nvPicPr>
            <p:cNvPr id="13" name="Picture 4" descr="http://www.baider.info/wp-content/uploads/2010/10/%E4%BA%91%E8%AE%A1%E7%AE%97.jpg"/>
            <p:cNvPicPr>
              <a:picLocks noChangeAspect="1" noChangeArrowheads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2273300" y="3413382"/>
              <a:ext cx="4324350" cy="31337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4" name="TextBox 24"/>
            <p:cNvSpPr txBox="1">
              <a:spLocks noChangeArrowheads="1"/>
            </p:cNvSpPr>
            <p:nvPr/>
          </p:nvSpPr>
          <p:spPr bwMode="auto">
            <a:xfrm>
              <a:off x="3174151" y="4040128"/>
              <a:ext cx="2514601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altLang="zh-CN" sz="2800" dirty="0" smtClean="0">
                  <a:latin typeface="Berlin Sans FB" pitchFamily="34" charset="0"/>
                </a:rPr>
                <a:t>JOY  Cloud</a:t>
              </a:r>
              <a:endParaRPr lang="zh-CN" altLang="en-US" sz="2800" dirty="0">
                <a:latin typeface="Berlin Sans FB" pitchFamily="34" charset="0"/>
              </a:endParaRPr>
            </a:p>
          </p:txBody>
        </p:sp>
      </p:grpSp>
      <p:pic>
        <p:nvPicPr>
          <p:cNvPr id="8" name="图片 7" descr="02客户后台首页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98224" y="3501008"/>
            <a:ext cx="3797867" cy="2751067"/>
          </a:xfrm>
          <a:prstGeom prst="rect">
            <a:avLst/>
          </a:prstGeom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  <a:reflection blurRad="6350" stA="52000" endA="300" endPos="35000" dir="5400000" sy="-100000" algn="bl" rotWithShape="0"/>
          </a:effectLst>
          <a:scene3d>
            <a:camera prst="perspectiveContrastingRightFacing"/>
            <a:lightRig rig="threePt" dir="t"/>
          </a:scene3d>
        </p:spPr>
      </p:pic>
      <p:sp>
        <p:nvSpPr>
          <p:cNvPr id="10" name="矩形 9"/>
          <p:cNvSpPr/>
          <p:nvPr/>
        </p:nvSpPr>
        <p:spPr>
          <a:xfrm>
            <a:off x="3059832" y="5733256"/>
            <a:ext cx="1723549" cy="400110"/>
          </a:xfrm>
          <a:prstGeom prst="rect">
            <a:avLst/>
          </a:prstGeom>
          <a:noFill/>
          <a:ln w="34925">
            <a:noFill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000" b="1" cap="all" spc="0" dirty="0" smtClean="0">
                <a:ln w="9000" cmpd="sng">
                  <a:noFill/>
                  <a:prstDash val="solid"/>
                </a:ln>
                <a:solidFill>
                  <a:schemeClr val="bg1"/>
                </a:solidFill>
                <a:effectLst>
                  <a:reflection blurRad="12700" stA="28000" endPos="45000" dist="1000" dir="5400000" sy="-100000" algn="bl" rotWithShape="0"/>
                </a:effectLst>
                <a:latin typeface="华文中宋" pitchFamily="2" charset="-122"/>
                <a:ea typeface="华文中宋" pitchFamily="2" charset="-122"/>
              </a:rPr>
              <a:t>带宽使用分析</a:t>
            </a:r>
            <a:endParaRPr lang="zh-CN" altLang="en-US" sz="2000" b="1" cap="all" spc="0" dirty="0">
              <a:ln w="9000" cmpd="sng">
                <a:noFill/>
                <a:prstDash val="solid"/>
              </a:ln>
              <a:solidFill>
                <a:schemeClr val="bg1"/>
              </a:solidFill>
              <a:effectLst>
                <a:reflection blurRad="12700" stA="28000" endPos="45000" dist="1000" dir="5400000" sy="-100000" algn="bl" rotWithShape="0"/>
              </a:effectLst>
              <a:latin typeface="华文中宋" pitchFamily="2" charset="-122"/>
              <a:ea typeface="华文中宋" pitchFamily="2" charset="-122"/>
            </a:endParaRPr>
          </a:p>
        </p:txBody>
      </p:sp>
      <p:pic>
        <p:nvPicPr>
          <p:cNvPr id="7169" name="Picture 1" descr="G:\激动云\客户后台\我的\我的jpg\02客户后台_7功能定制_空间.jp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572000" y="4437112"/>
            <a:ext cx="4282431" cy="1873564"/>
          </a:xfrm>
          <a:prstGeom prst="rect">
            <a:avLst/>
          </a:prstGeom>
          <a:noFill/>
          <a:effectLst>
            <a:reflection blurRad="6350" stA="52000" endA="300" endPos="35000" dir="5400000" sy="-100000" algn="bl" rotWithShape="0"/>
          </a:effectLst>
          <a:scene3d>
            <a:camera prst="perspectiveContrastingRightFacing"/>
            <a:lightRig rig="threePt" dir="t"/>
          </a:scene3d>
        </p:spPr>
      </p:pic>
      <p:sp>
        <p:nvSpPr>
          <p:cNvPr id="11" name="矩形 10"/>
          <p:cNvSpPr/>
          <p:nvPr/>
        </p:nvSpPr>
        <p:spPr>
          <a:xfrm>
            <a:off x="7092280" y="6165304"/>
            <a:ext cx="1723549" cy="400110"/>
          </a:xfrm>
          <a:prstGeom prst="rect">
            <a:avLst/>
          </a:prstGeom>
          <a:noFill/>
          <a:ln w="34925">
            <a:noFill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000" b="1" cap="all" dirty="0" smtClean="0">
                <a:ln w="9000" cmpd="sng">
                  <a:noFill/>
                  <a:prstDash val="solid"/>
                </a:ln>
                <a:solidFill>
                  <a:schemeClr val="bg1"/>
                </a:solidFill>
                <a:effectLst>
                  <a:reflection blurRad="12700" stA="28000" endPos="45000" dist="1000" dir="5400000" sy="-100000" algn="bl" rotWithShape="0"/>
                </a:effectLst>
                <a:latin typeface="华文中宋" pitchFamily="2" charset="-122"/>
                <a:ea typeface="华文中宋" pitchFamily="2" charset="-122"/>
              </a:rPr>
              <a:t>空间使用套餐</a:t>
            </a:r>
            <a:endParaRPr lang="zh-CN" altLang="en-US" sz="2000" b="1" cap="all" spc="0" dirty="0">
              <a:ln w="9000" cmpd="sng">
                <a:noFill/>
                <a:prstDash val="solid"/>
              </a:ln>
              <a:solidFill>
                <a:schemeClr val="bg1"/>
              </a:solidFill>
              <a:effectLst>
                <a:reflection blurRad="12700" stA="28000" endPos="45000" dist="1000" dir="5400000" sy="-100000" algn="bl" rotWithShape="0"/>
              </a:effectLst>
              <a:latin typeface="华文中宋" pitchFamily="2" charset="-122"/>
              <a:ea typeface="华文中宋" pitchFamily="2" charset="-122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0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>
            <a:spLocks noChangeArrowheads="1"/>
          </p:cNvSpPr>
          <p:nvPr/>
        </p:nvSpPr>
        <p:spPr bwMode="auto">
          <a:xfrm>
            <a:off x="5286375" y="3192463"/>
            <a:ext cx="2537874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1600" b="1" dirty="0">
                <a:latin typeface="华文楷体" pitchFamily="2" charset="-122"/>
                <a:ea typeface="华文楷体" pitchFamily="2" charset="-122"/>
              </a:rPr>
              <a:t>六</a:t>
            </a:r>
            <a:r>
              <a:rPr lang="en-US" altLang="zh-CN" sz="1600" b="1" dirty="0" smtClean="0">
                <a:latin typeface="华文楷体" pitchFamily="2" charset="-122"/>
                <a:ea typeface="华文楷体" pitchFamily="2" charset="-122"/>
              </a:rPr>
              <a:t>. </a:t>
            </a:r>
            <a:r>
              <a:rPr lang="zh-CN" altLang="en-US" sz="1600" b="1" dirty="0" smtClean="0">
                <a:latin typeface="华文楷体" pitchFamily="2" charset="-122"/>
                <a:ea typeface="华文楷体" pitchFamily="2" charset="-122"/>
              </a:rPr>
              <a:t>营销支撑（门户推广）</a:t>
            </a:r>
            <a:endParaRPr lang="zh-CN" altLang="en-US" sz="1400" dirty="0">
              <a:latin typeface="Bauhaus 93" pitchFamily="82" charset="0"/>
              <a:ea typeface="汉鼎简长美黑" pitchFamily="49" charset="-122"/>
            </a:endParaRPr>
          </a:p>
        </p:txBody>
      </p:sp>
      <p:sp>
        <p:nvSpPr>
          <p:cNvPr id="5123" name="矩形 9"/>
          <p:cNvSpPr>
            <a:spLocks noChangeArrowheads="1"/>
          </p:cNvSpPr>
          <p:nvPr/>
        </p:nvSpPr>
        <p:spPr bwMode="auto">
          <a:xfrm>
            <a:off x="3924300" y="6308725"/>
            <a:ext cx="979488" cy="277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1200"/>
              <a:t>www.</a:t>
            </a:r>
            <a:r>
              <a:rPr lang="en-US" altLang="zh-CN" sz="1200" b="1"/>
              <a:t>joy</a:t>
            </a:r>
            <a:r>
              <a:rPr lang="en-US" altLang="zh-CN" sz="1200"/>
              <a:t>.cn</a:t>
            </a:r>
            <a:endParaRPr lang="zh-CN" altLang="en-US" sz="1200"/>
          </a:p>
        </p:txBody>
      </p:sp>
      <p:pic>
        <p:nvPicPr>
          <p:cNvPr id="5" name="图片 10" descr="激动网logo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39952" y="3140968"/>
            <a:ext cx="511852" cy="5041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reflection blurRad="6350" stA="52000" endA="300" endPos="35000" dir="5400000" sy="-100000" algn="bl" rotWithShape="0"/>
          </a:effectLst>
        </p:spPr>
      </p:pic>
      <p:pic>
        <p:nvPicPr>
          <p:cNvPr id="6" name="图片 5" descr="未标题-91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592" y="3861048"/>
            <a:ext cx="4253376" cy="2454379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  <a:scene3d>
            <a:camera prst="perspectiveHeroicExtremeRightFacing"/>
            <a:lightRig rig="threePt" dir="t"/>
          </a:scene3d>
        </p:spPr>
      </p:pic>
      <p:pic>
        <p:nvPicPr>
          <p:cNvPr id="7" name="图片 6" descr="未标题-12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220071" y="4653136"/>
            <a:ext cx="2670785" cy="1672203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  <a:scene3d>
            <a:camera prst="perspectiveHeroicExtremeLeftFacing"/>
            <a:lightRig rig="threePt" dir="t"/>
          </a:scene3d>
        </p:spPr>
      </p:pic>
      <p:sp>
        <p:nvSpPr>
          <p:cNvPr id="13" name="圆角矩形 12"/>
          <p:cNvSpPr>
            <a:spLocks noChangeArrowheads="1"/>
          </p:cNvSpPr>
          <p:nvPr/>
        </p:nvSpPr>
        <p:spPr bwMode="auto">
          <a:xfrm>
            <a:off x="1115616" y="836712"/>
            <a:ext cx="6984776" cy="357187"/>
          </a:xfrm>
          <a:prstGeom prst="roundRect">
            <a:avLst>
              <a:gd name="adj" fmla="val 16667"/>
            </a:avLst>
          </a:prstGeom>
          <a:noFill/>
          <a:ln w="9525" algn="ctr">
            <a:noFill/>
            <a:round/>
            <a:headEnd/>
            <a:tailEnd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txBody>
          <a:bodyPr lIns="95782" tIns="47891" rIns="95782" bIns="47891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500" dirty="0" smtClean="0">
                <a:solidFill>
                  <a:schemeClr val="lt1"/>
                </a:solidFill>
                <a:latin typeface="微软雅黑" pitchFamily="34" charset="-122"/>
                <a:ea typeface="微软雅黑" pitchFamily="34" charset="-122"/>
              </a:rPr>
              <a:t>激动网覆盖超过</a:t>
            </a:r>
            <a:r>
              <a:rPr lang="en-US" altLang="zh-CN" sz="1500" dirty="0" smtClean="0">
                <a:solidFill>
                  <a:schemeClr val="lt1"/>
                </a:solidFill>
                <a:latin typeface="微软雅黑" pitchFamily="34" charset="-122"/>
                <a:ea typeface="微软雅黑" pitchFamily="34" charset="-122"/>
              </a:rPr>
              <a:t>1.5</a:t>
            </a:r>
            <a:r>
              <a:rPr lang="zh-CN" altLang="en-US" sz="1500" dirty="0" smtClean="0">
                <a:solidFill>
                  <a:schemeClr val="lt1"/>
                </a:solidFill>
                <a:latin typeface="微软雅黑" pitchFamily="34" charset="-122"/>
                <a:ea typeface="微软雅黑" pitchFamily="34" charset="-122"/>
              </a:rPr>
              <a:t>亿网民，日均独立用户超过</a:t>
            </a:r>
            <a:r>
              <a:rPr lang="en-US" altLang="zh-CN" sz="1500" dirty="0" smtClean="0">
                <a:solidFill>
                  <a:schemeClr val="lt1"/>
                </a:solidFill>
                <a:latin typeface="微软雅黑" pitchFamily="34" charset="-122"/>
                <a:ea typeface="微软雅黑" pitchFamily="34" charset="-122"/>
              </a:rPr>
              <a:t>1500</a:t>
            </a:r>
            <a:r>
              <a:rPr lang="zh-CN" altLang="en-US" sz="1500" dirty="0" smtClean="0">
                <a:solidFill>
                  <a:schemeClr val="lt1"/>
                </a:solidFill>
                <a:latin typeface="微软雅黑" pitchFamily="34" charset="-122"/>
                <a:ea typeface="微软雅黑" pitchFamily="34" charset="-122"/>
              </a:rPr>
              <a:t>万，日均</a:t>
            </a:r>
            <a:r>
              <a:rPr lang="en-US" altLang="zh-CN" sz="1500" dirty="0" smtClean="0">
                <a:solidFill>
                  <a:schemeClr val="lt1"/>
                </a:solidFill>
                <a:latin typeface="微软雅黑" pitchFamily="34" charset="-122"/>
                <a:ea typeface="微软雅黑" pitchFamily="34" charset="-122"/>
              </a:rPr>
              <a:t>vv</a:t>
            </a:r>
            <a:r>
              <a:rPr lang="zh-CN" altLang="en-US" sz="1500" dirty="0" smtClean="0">
                <a:solidFill>
                  <a:schemeClr val="lt1"/>
                </a:solidFill>
                <a:latin typeface="微软雅黑" pitchFamily="34" charset="-122"/>
                <a:ea typeface="微软雅黑" pitchFamily="34" charset="-122"/>
              </a:rPr>
              <a:t>超过</a:t>
            </a:r>
            <a:r>
              <a:rPr lang="en-US" altLang="zh-CN" sz="1500" dirty="0" smtClean="0">
                <a:solidFill>
                  <a:schemeClr val="lt1"/>
                </a:solidFill>
                <a:latin typeface="微软雅黑" pitchFamily="34" charset="-122"/>
                <a:ea typeface="微软雅黑" pitchFamily="34" charset="-122"/>
              </a:rPr>
              <a:t>4500</a:t>
            </a:r>
            <a:r>
              <a:rPr lang="zh-CN" altLang="en-US" sz="1500" dirty="0" smtClean="0">
                <a:solidFill>
                  <a:schemeClr val="lt1"/>
                </a:solidFill>
                <a:latin typeface="微软雅黑" pitchFamily="34" charset="-122"/>
                <a:ea typeface="微软雅黑" pitchFamily="34" charset="-122"/>
              </a:rPr>
              <a:t>万</a:t>
            </a:r>
            <a:endParaRPr lang="zh-CN" altLang="en-US" sz="1500" dirty="0">
              <a:solidFill>
                <a:schemeClr val="lt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" name="圆角矩形 13"/>
          <p:cNvSpPr>
            <a:spLocks noChangeArrowheads="1"/>
          </p:cNvSpPr>
          <p:nvPr/>
        </p:nvSpPr>
        <p:spPr bwMode="auto">
          <a:xfrm>
            <a:off x="1115616" y="1293838"/>
            <a:ext cx="6984776" cy="357187"/>
          </a:xfrm>
          <a:prstGeom prst="roundRect">
            <a:avLst>
              <a:gd name="adj" fmla="val 16667"/>
            </a:avLst>
          </a:prstGeom>
          <a:noFill/>
          <a:ln w="9525" algn="ctr">
            <a:noFill/>
            <a:round/>
            <a:headEnd/>
            <a:tailEnd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txBody>
          <a:bodyPr lIns="95782" tIns="47891" rIns="95782" bIns="47891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500" dirty="0" smtClean="0">
                <a:solidFill>
                  <a:schemeClr val="lt1"/>
                </a:solidFill>
                <a:latin typeface="微软雅黑" pitchFamily="34" charset="-122"/>
                <a:ea typeface="微软雅黑" pitchFamily="34" charset="-122"/>
              </a:rPr>
              <a:t>百度视频、搜狗、暴风影音、快播、开心网、人人网、</a:t>
            </a:r>
            <a:r>
              <a:rPr lang="en-US" altLang="zh-CN" sz="1500" dirty="0" smtClean="0">
                <a:solidFill>
                  <a:schemeClr val="lt1"/>
                </a:solidFill>
                <a:latin typeface="微软雅黑" pitchFamily="34" charset="-122"/>
                <a:ea typeface="微软雅黑" pitchFamily="34" charset="-122"/>
              </a:rPr>
              <a:t>qzone</a:t>
            </a:r>
            <a:r>
              <a:rPr lang="zh-CN" altLang="en-US" sz="1500" dirty="0" smtClean="0">
                <a:solidFill>
                  <a:schemeClr val="lt1"/>
                </a:solidFill>
                <a:latin typeface="微软雅黑" pitchFamily="34" charset="-122"/>
                <a:ea typeface="微软雅黑" pitchFamily="34" charset="-122"/>
              </a:rPr>
              <a:t>等外围推送渠道</a:t>
            </a:r>
            <a:endParaRPr lang="zh-CN" altLang="en-US" sz="1500" dirty="0">
              <a:solidFill>
                <a:schemeClr val="lt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" name="圆角矩形 14"/>
          <p:cNvSpPr>
            <a:spLocks noChangeArrowheads="1"/>
          </p:cNvSpPr>
          <p:nvPr/>
        </p:nvSpPr>
        <p:spPr bwMode="auto">
          <a:xfrm>
            <a:off x="1115616" y="1795041"/>
            <a:ext cx="6984776" cy="357187"/>
          </a:xfrm>
          <a:prstGeom prst="roundRect">
            <a:avLst>
              <a:gd name="adj" fmla="val 16667"/>
            </a:avLst>
          </a:prstGeom>
          <a:noFill/>
          <a:ln w="9525" algn="ctr">
            <a:noFill/>
            <a:round/>
            <a:headEnd/>
            <a:tailEnd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txBody>
          <a:bodyPr lIns="95782" tIns="47891" rIns="95782" bIns="47891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500" dirty="0" smtClean="0">
                <a:solidFill>
                  <a:schemeClr val="lt1"/>
                </a:solidFill>
                <a:latin typeface="微软雅黑" pitchFamily="34" charset="-122"/>
                <a:ea typeface="微软雅黑" pitchFamily="34" charset="-122"/>
              </a:rPr>
              <a:t>联通宽带用户推广、网吧用户推广、论坛</a:t>
            </a:r>
            <a:r>
              <a:rPr lang="en-US" altLang="zh-CN" sz="1500" dirty="0" smtClean="0">
                <a:solidFill>
                  <a:schemeClr val="lt1"/>
                </a:solidFill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1500" dirty="0" smtClean="0">
                <a:solidFill>
                  <a:schemeClr val="lt1"/>
                </a:solidFill>
                <a:latin typeface="微软雅黑" pitchFamily="34" charset="-122"/>
                <a:ea typeface="微软雅黑" pitchFamily="34" charset="-122"/>
              </a:rPr>
              <a:t>微博</a:t>
            </a:r>
            <a:r>
              <a:rPr lang="en-US" altLang="zh-CN" sz="1500" dirty="0" smtClean="0">
                <a:solidFill>
                  <a:schemeClr val="lt1"/>
                </a:solidFill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1500" dirty="0" smtClean="0">
                <a:solidFill>
                  <a:schemeClr val="lt1"/>
                </a:solidFill>
                <a:latin typeface="微软雅黑" pitchFamily="34" charset="-122"/>
                <a:ea typeface="微软雅黑" pitchFamily="34" charset="-122"/>
              </a:rPr>
              <a:t>客户端渠道等强势营销手段</a:t>
            </a:r>
            <a:endParaRPr lang="zh-CN" altLang="en-US" sz="1500" dirty="0">
              <a:solidFill>
                <a:schemeClr val="lt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0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>
            <a:spLocks noChangeArrowheads="1"/>
          </p:cNvSpPr>
          <p:nvPr/>
        </p:nvSpPr>
        <p:spPr bwMode="auto">
          <a:xfrm>
            <a:off x="5286375" y="3192463"/>
            <a:ext cx="394210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1600" b="1" dirty="0" smtClean="0">
                <a:latin typeface="华文楷体" pitchFamily="2" charset="-122"/>
                <a:ea typeface="华文楷体" pitchFamily="2" charset="-122"/>
              </a:rPr>
              <a:t>七</a:t>
            </a:r>
            <a:r>
              <a:rPr lang="en-US" altLang="zh-CN" sz="1600" b="1" dirty="0" smtClean="0">
                <a:latin typeface="华文楷体" pitchFamily="2" charset="-122"/>
                <a:ea typeface="华文楷体" pitchFamily="2" charset="-122"/>
              </a:rPr>
              <a:t>. </a:t>
            </a:r>
            <a:r>
              <a:rPr lang="zh-CN" altLang="en-US" sz="1600" b="1" dirty="0" smtClean="0">
                <a:latin typeface="华文楷体" pitchFamily="2" charset="-122"/>
                <a:ea typeface="华文楷体" pitchFamily="2" charset="-122"/>
              </a:rPr>
              <a:t>视频应用（互动剧</a:t>
            </a:r>
            <a:r>
              <a:rPr lang="en-US" altLang="zh-CN" sz="1600" b="1" dirty="0" smtClean="0">
                <a:latin typeface="华文楷体" pitchFamily="2" charset="-122"/>
                <a:ea typeface="华文楷体" pitchFamily="2" charset="-122"/>
              </a:rPr>
              <a:t>+ </a:t>
            </a:r>
            <a:r>
              <a:rPr lang="zh-CN" altLang="en-US" sz="1600" b="1" dirty="0" smtClean="0">
                <a:latin typeface="华文楷体" pitchFamily="2" charset="-122"/>
                <a:ea typeface="华文楷体" pitchFamily="2" charset="-122"/>
              </a:rPr>
              <a:t>组合视频</a:t>
            </a:r>
            <a:r>
              <a:rPr lang="en-US" altLang="zh-CN" sz="1600" b="1" dirty="0" smtClean="0">
                <a:latin typeface="华文楷体" pitchFamily="2" charset="-122"/>
                <a:ea typeface="华文楷体" pitchFamily="2" charset="-122"/>
              </a:rPr>
              <a:t>+ ……</a:t>
            </a:r>
            <a:r>
              <a:rPr lang="zh-CN" altLang="en-US" sz="1600" b="1" dirty="0" smtClean="0">
                <a:latin typeface="华文楷体" pitchFamily="2" charset="-122"/>
                <a:ea typeface="华文楷体" pitchFamily="2" charset="-122"/>
              </a:rPr>
              <a:t>）</a:t>
            </a:r>
            <a:endParaRPr lang="zh-CN" altLang="en-US" sz="1400" dirty="0">
              <a:latin typeface="Bauhaus 93" pitchFamily="82" charset="0"/>
              <a:ea typeface="汉鼎简长美黑" pitchFamily="49" charset="-122"/>
            </a:endParaRPr>
          </a:p>
        </p:txBody>
      </p:sp>
      <p:sp>
        <p:nvSpPr>
          <p:cNvPr id="5123" name="矩形 9"/>
          <p:cNvSpPr>
            <a:spLocks noChangeArrowheads="1"/>
          </p:cNvSpPr>
          <p:nvPr/>
        </p:nvSpPr>
        <p:spPr bwMode="auto">
          <a:xfrm>
            <a:off x="3924300" y="6308725"/>
            <a:ext cx="979488" cy="277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1200"/>
              <a:t>www.</a:t>
            </a:r>
            <a:r>
              <a:rPr lang="en-US" altLang="zh-CN" sz="1200" b="1"/>
              <a:t>joy</a:t>
            </a:r>
            <a:r>
              <a:rPr lang="en-US" altLang="zh-CN" sz="1200"/>
              <a:t>.cn</a:t>
            </a:r>
            <a:endParaRPr lang="zh-CN" altLang="en-US" sz="1200"/>
          </a:p>
        </p:txBody>
      </p:sp>
      <p:pic>
        <p:nvPicPr>
          <p:cNvPr id="5" name="图片 10" descr="激动网logo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39952" y="3140968"/>
            <a:ext cx="511852" cy="5041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reflection blurRad="6350" stA="52000" endA="300" endPos="35000" dir="5400000" sy="-100000" algn="bl" rotWithShape="0"/>
          </a:effectLst>
        </p:spPr>
      </p:pic>
      <p:pic>
        <p:nvPicPr>
          <p:cNvPr id="6" name="Picture 2" descr="D:\激动\2011\编辑中心\游戏\激动网组合视频演示(2011.2.25.)\组合视频演示\组合视频基页第2稿(展开功能按钮).jpg"/>
          <p:cNvPicPr>
            <a:picLocks noChangeAspect="1" noChangeArrowheads="1"/>
          </p:cNvPicPr>
          <p:nvPr/>
        </p:nvPicPr>
        <p:blipFill>
          <a:blip r:embed="rId4" cstate="print"/>
          <a:srcRect l="22715" r="22770" b="17660"/>
          <a:stretch>
            <a:fillRect/>
          </a:stretch>
        </p:blipFill>
        <p:spPr bwMode="auto">
          <a:xfrm>
            <a:off x="323528" y="260648"/>
            <a:ext cx="4320480" cy="2610290"/>
          </a:xfrm>
          <a:prstGeom prst="rect">
            <a:avLst/>
          </a:prstGeom>
          <a:noFill/>
          <a:effectLst>
            <a:reflection blurRad="6350" stA="52000" endA="300" endPos="35000" dir="5400000" sy="-100000" algn="bl" rotWithShape="0"/>
          </a:effectLst>
          <a:scene3d>
            <a:camera prst="perspectiveContrastingRightFacing"/>
            <a:lightRig rig="threePt" dir="t"/>
          </a:scene3d>
        </p:spPr>
      </p:pic>
      <p:pic>
        <p:nvPicPr>
          <p:cNvPr id="7" name="图片 6" descr="未标题-4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3648" y="3861048"/>
            <a:ext cx="3449686" cy="2160240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  <a:scene3d>
            <a:camera prst="perspectiveContrastingRightFacing"/>
            <a:lightRig rig="threePt" dir="t"/>
          </a:scene3d>
        </p:spPr>
      </p:pic>
      <p:pic>
        <p:nvPicPr>
          <p:cNvPr id="8" name="图片 7" descr="未标题-5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48064" y="4756048"/>
            <a:ext cx="3260502" cy="1553272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  <a:scene3d>
            <a:camera prst="perspectiveContrastingRightFacing"/>
            <a:lightRig rig="threePt" dir="t"/>
          </a:scene3d>
        </p:spPr>
      </p:pic>
      <p:sp>
        <p:nvSpPr>
          <p:cNvPr id="11" name="矩形 10"/>
          <p:cNvSpPr/>
          <p:nvPr/>
        </p:nvSpPr>
        <p:spPr>
          <a:xfrm>
            <a:off x="3851920" y="2276872"/>
            <a:ext cx="1210588" cy="400110"/>
          </a:xfrm>
          <a:prstGeom prst="rect">
            <a:avLst/>
          </a:prstGeom>
          <a:noFill/>
          <a:ln w="34925">
            <a:noFill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000" b="1" cap="all" spc="0" dirty="0" smtClean="0">
                <a:ln w="9000" cmpd="sng">
                  <a:noFill/>
                  <a:prstDash val="solid"/>
                </a:ln>
                <a:solidFill>
                  <a:schemeClr val="bg1"/>
                </a:solidFill>
                <a:effectLst>
                  <a:reflection blurRad="12700" stA="28000" endPos="45000" dist="1000" dir="5400000" sy="-100000" algn="bl" rotWithShape="0"/>
                </a:effectLst>
                <a:latin typeface="华文中宋" pitchFamily="2" charset="-122"/>
                <a:ea typeface="华文中宋" pitchFamily="2" charset="-122"/>
              </a:rPr>
              <a:t>组合视频</a:t>
            </a:r>
            <a:endParaRPr lang="zh-CN" altLang="en-US" sz="2000" b="1" cap="all" spc="0" dirty="0">
              <a:ln w="9000" cmpd="sng">
                <a:noFill/>
                <a:prstDash val="solid"/>
              </a:ln>
              <a:solidFill>
                <a:schemeClr val="bg1"/>
              </a:solidFill>
              <a:effectLst>
                <a:reflection blurRad="12700" stA="28000" endPos="45000" dist="1000" dir="5400000" sy="-100000" algn="bl" rotWithShape="0"/>
              </a:effectLst>
              <a:latin typeface="华文中宋" pitchFamily="2" charset="-122"/>
              <a:ea typeface="华文中宋" pitchFamily="2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211960" y="5589240"/>
            <a:ext cx="954108" cy="400110"/>
          </a:xfrm>
          <a:prstGeom prst="rect">
            <a:avLst/>
          </a:prstGeom>
          <a:noFill/>
          <a:ln w="34925">
            <a:noFill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000" b="1" cap="all" spc="0" dirty="0" smtClean="0">
                <a:ln w="9000" cmpd="sng">
                  <a:noFill/>
                  <a:prstDash val="solid"/>
                </a:ln>
                <a:solidFill>
                  <a:schemeClr val="bg1"/>
                </a:solidFill>
                <a:effectLst>
                  <a:reflection blurRad="12700" stA="28000" endPos="45000" dist="1000" dir="5400000" sy="-100000" algn="bl" rotWithShape="0"/>
                </a:effectLst>
                <a:latin typeface="华文中宋" pitchFamily="2" charset="-122"/>
                <a:ea typeface="华文中宋" pitchFamily="2" charset="-122"/>
              </a:rPr>
              <a:t>互动剧</a:t>
            </a:r>
            <a:endParaRPr lang="zh-CN" altLang="en-US" sz="2000" b="1" cap="all" spc="0" dirty="0">
              <a:ln w="9000" cmpd="sng">
                <a:noFill/>
                <a:prstDash val="solid"/>
              </a:ln>
              <a:solidFill>
                <a:schemeClr val="bg1"/>
              </a:solidFill>
              <a:effectLst>
                <a:reflection blurRad="12700" stA="28000" endPos="45000" dist="1000" dir="5400000" sy="-100000" algn="bl" rotWithShape="0"/>
              </a:effectLst>
              <a:latin typeface="华文中宋" pitchFamily="2" charset="-122"/>
              <a:ea typeface="华文中宋" pitchFamily="2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7740352" y="5877272"/>
            <a:ext cx="1210588" cy="400110"/>
          </a:xfrm>
          <a:prstGeom prst="rect">
            <a:avLst/>
          </a:prstGeom>
          <a:noFill/>
          <a:ln w="34925">
            <a:noFill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000" b="1" cap="all" spc="0" dirty="0" smtClean="0">
                <a:ln w="9000" cmpd="sng">
                  <a:noFill/>
                  <a:prstDash val="solid"/>
                </a:ln>
                <a:solidFill>
                  <a:schemeClr val="bg1"/>
                </a:solidFill>
                <a:effectLst>
                  <a:reflection blurRad="12700" stA="28000" endPos="45000" dist="1000" dir="5400000" sy="-100000" algn="bl" rotWithShape="0"/>
                </a:effectLst>
                <a:latin typeface="华文中宋" pitchFamily="2" charset="-122"/>
                <a:ea typeface="华文中宋" pitchFamily="2" charset="-122"/>
              </a:rPr>
              <a:t>影院派对</a:t>
            </a:r>
            <a:endParaRPr lang="zh-CN" altLang="en-US" sz="2000" b="1" cap="all" spc="0" dirty="0">
              <a:ln w="9000" cmpd="sng">
                <a:noFill/>
                <a:prstDash val="solid"/>
              </a:ln>
              <a:solidFill>
                <a:schemeClr val="bg1"/>
              </a:solidFill>
              <a:effectLst>
                <a:reflection blurRad="12700" stA="28000" endPos="45000" dist="1000" dir="5400000" sy="-100000" algn="bl" rotWithShape="0"/>
              </a:effectLst>
              <a:latin typeface="华文中宋" pitchFamily="2" charset="-122"/>
              <a:ea typeface="华文中宋" pitchFamily="2" charset="-122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0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矩形 9"/>
          <p:cNvSpPr>
            <a:spLocks noChangeArrowheads="1"/>
          </p:cNvSpPr>
          <p:nvPr/>
        </p:nvSpPr>
        <p:spPr bwMode="auto">
          <a:xfrm>
            <a:off x="3924300" y="6308725"/>
            <a:ext cx="979488" cy="277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1200"/>
              <a:t>www.</a:t>
            </a:r>
            <a:r>
              <a:rPr lang="en-US" altLang="zh-CN" sz="1200" b="1"/>
              <a:t>joy</a:t>
            </a:r>
            <a:r>
              <a:rPr lang="en-US" altLang="zh-CN" sz="1200"/>
              <a:t>.cn</a:t>
            </a:r>
            <a:endParaRPr lang="zh-CN" altLang="en-US" sz="1200"/>
          </a:p>
        </p:txBody>
      </p:sp>
      <p:sp>
        <p:nvSpPr>
          <p:cNvPr id="10" name="矩形 9"/>
          <p:cNvSpPr/>
          <p:nvPr/>
        </p:nvSpPr>
        <p:spPr>
          <a:xfrm>
            <a:off x="-468560" y="2996952"/>
            <a:ext cx="3087127" cy="369332"/>
          </a:xfrm>
          <a:prstGeom prst="rect">
            <a:avLst/>
          </a:prstGeom>
          <a:noFill/>
          <a:ln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perspectiveFront" fov="4800000">
              <a:rot lat="0" lon="2700000" rev="0"/>
            </a:camera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</p:spPr>
        <p:txBody>
          <a:bodyPr wrap="none" lIns="91440" tIns="45720" rIns="91440" bIns="45720">
            <a:spAutoFit/>
            <a:scene3d>
              <a:camera prst="orthographicFront"/>
              <a:lightRig rig="brightRoom" dir="t"/>
            </a:scene3d>
            <a:sp3d contourW="6350" prstMaterial="plastic">
              <a:bevelT w="20320" h="20320" prst="angle"/>
              <a:contourClr>
                <a:schemeClr val="accent1">
                  <a:tint val="100000"/>
                  <a:shade val="100000"/>
                  <a:hueMod val="100000"/>
                  <a:satMod val="100000"/>
                </a:schemeClr>
              </a:contourClr>
            </a:sp3d>
          </a:bodyPr>
          <a:lstStyle/>
          <a:p>
            <a:pPr algn="ctr"/>
            <a:r>
              <a:rPr lang="en-US" altLang="zh-CN" b="1" cap="all" spc="0" dirty="0" smtClean="0">
                <a:ln/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You  are  the  next……</a:t>
            </a:r>
            <a:endParaRPr lang="zh-CN" altLang="en-US" b="1" cap="all" spc="0" dirty="0">
              <a:ln/>
              <a:effectLst>
                <a:outerShdw blurRad="19685" dist="12700" dir="5400000" algn="tl" rotWithShape="0">
                  <a:schemeClr val="accent1">
                    <a:satMod val="130000"/>
                    <a:alpha val="60000"/>
                  </a:schemeClr>
                </a:outerShdw>
                <a:reflection blurRad="10000" stA="55000" endPos="48000" dist="500" dir="5400000" sy="-100000" algn="bl" rotWithShape="0"/>
              </a:effectLst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0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矩形 9"/>
          <p:cNvSpPr>
            <a:spLocks noChangeArrowheads="1"/>
          </p:cNvSpPr>
          <p:nvPr/>
        </p:nvSpPr>
        <p:spPr bwMode="auto">
          <a:xfrm>
            <a:off x="3924300" y="6357938"/>
            <a:ext cx="979488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1200"/>
              <a:t>www.</a:t>
            </a:r>
            <a:r>
              <a:rPr lang="en-US" altLang="zh-CN" sz="1200" b="1"/>
              <a:t>joy</a:t>
            </a:r>
            <a:r>
              <a:rPr lang="en-US" altLang="zh-CN" sz="1200"/>
              <a:t>.cn</a:t>
            </a:r>
            <a:endParaRPr lang="zh-CN" altLang="en-US" sz="1200"/>
          </a:p>
        </p:txBody>
      </p:sp>
      <p:pic>
        <p:nvPicPr>
          <p:cNvPr id="12" name="图片 11" descr="未标题-1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86438" y="2786063"/>
            <a:ext cx="1262062" cy="1262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矩形 12"/>
          <p:cNvSpPr>
            <a:spLocks noChangeArrowheads="1"/>
          </p:cNvSpPr>
          <p:nvPr/>
        </p:nvSpPr>
        <p:spPr bwMode="auto">
          <a:xfrm>
            <a:off x="357188" y="188913"/>
            <a:ext cx="8286750" cy="2030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 smtClean="0">
                <a:ln w="3175">
                  <a:noFill/>
                </a:ln>
                <a:latin typeface="楷体" pitchFamily="49" charset="-122"/>
                <a:ea typeface="楷体" pitchFamily="49" charset="-122"/>
              </a:rPr>
              <a:t>    通过</a:t>
            </a:r>
            <a:r>
              <a:rPr lang="zh-CN" altLang="en-US" sz="1200" dirty="0">
                <a:ln w="3175">
                  <a:noFill/>
                </a:ln>
                <a:latin typeface="楷体" pitchFamily="49" charset="-122"/>
                <a:ea typeface="楷体" pitchFamily="49" charset="-122"/>
              </a:rPr>
              <a:t>“激动云”，合作伙伴可以极其便捷的建立自己的视频站或视频频道，上传视频并存储在激动网“云端”，通过云转码实现视频发布；更可以通过</a:t>
            </a:r>
            <a:r>
              <a:rPr lang="en-US" altLang="zh-CN" sz="1200" dirty="0">
                <a:ln w="3175">
                  <a:noFill/>
                </a:ln>
                <a:latin typeface="楷体" pitchFamily="49" charset="-122"/>
                <a:ea typeface="楷体" pitchFamily="49" charset="-122"/>
              </a:rPr>
              <a:t>Open API</a:t>
            </a:r>
            <a:r>
              <a:rPr lang="zh-CN" altLang="en-US" sz="1200" dirty="0">
                <a:ln w="3175">
                  <a:noFill/>
                </a:ln>
                <a:latin typeface="楷体" pitchFamily="49" charset="-122"/>
                <a:ea typeface="楷体" pitchFamily="49" charset="-122"/>
              </a:rPr>
              <a:t>使用激动网海量的正版视频，包括新闻、财经、娱乐、体育以及影视剧和综艺节目等。激动云开放“商业智能”的信息服务，用户的点播排行、基于标签关键词的搜索关联、视频审核的敏感词过滤、自定义播放器等为合作伙伴优化内容提供了更高级的支撑。而“公有云”和“私有云”也分别为需要云端服务和本地化系统</a:t>
            </a:r>
            <a:r>
              <a:rPr lang="zh-CN" altLang="en-US" sz="1200" dirty="0" smtClean="0">
                <a:ln w="3175">
                  <a:noFill/>
                </a:ln>
                <a:latin typeface="楷体" pitchFamily="49" charset="-122"/>
                <a:ea typeface="楷体" pitchFamily="49" charset="-122"/>
              </a:rPr>
              <a:t>的用户</a:t>
            </a:r>
            <a:r>
              <a:rPr lang="zh-CN" altLang="en-US" sz="1200" dirty="0">
                <a:ln w="3175">
                  <a:noFill/>
                </a:ln>
                <a:latin typeface="楷体" pitchFamily="49" charset="-122"/>
                <a:ea typeface="楷体" pitchFamily="49" charset="-122"/>
              </a:rPr>
              <a:t>提供了区分的便利。“激动云”还可以无缝同步建立基于</a:t>
            </a:r>
            <a:r>
              <a:rPr lang="en-US" altLang="zh-CN" sz="1200" dirty="0">
                <a:ln w="3175">
                  <a:noFill/>
                </a:ln>
                <a:latin typeface="楷体" pitchFamily="49" charset="-122"/>
                <a:ea typeface="楷体" pitchFamily="49" charset="-122"/>
              </a:rPr>
              <a:t>Wap</a:t>
            </a:r>
            <a:r>
              <a:rPr lang="zh-CN" altLang="en-US" sz="1200" dirty="0">
                <a:ln w="3175">
                  <a:noFill/>
                </a:ln>
                <a:latin typeface="楷体" pitchFamily="49" charset="-122"/>
                <a:ea typeface="楷体" pitchFamily="49" charset="-122"/>
              </a:rPr>
              <a:t>或</a:t>
            </a:r>
            <a:r>
              <a:rPr lang="en-US" altLang="zh-CN" sz="1200" dirty="0">
                <a:ln w="3175">
                  <a:noFill/>
                </a:ln>
                <a:latin typeface="楷体" pitchFamily="49" charset="-122"/>
                <a:ea typeface="楷体" pitchFamily="49" charset="-122"/>
              </a:rPr>
              <a:t>ipad</a:t>
            </a:r>
            <a:r>
              <a:rPr lang="zh-CN" altLang="en-US" sz="1200" dirty="0">
                <a:ln w="3175">
                  <a:noFill/>
                </a:ln>
                <a:latin typeface="楷体" pitchFamily="49" charset="-122"/>
                <a:ea typeface="楷体" pitchFamily="49" charset="-122"/>
              </a:rPr>
              <a:t>的手机视频站点。</a:t>
            </a:r>
            <a:endParaRPr lang="en-US" altLang="zh-CN" sz="1200" dirty="0">
              <a:ln w="3175">
                <a:noFill/>
              </a:ln>
              <a:latin typeface="楷体" pitchFamily="49" charset="-122"/>
              <a:ea typeface="楷体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 smtClean="0">
                <a:ln w="3175">
                  <a:noFill/>
                </a:ln>
                <a:latin typeface="楷体" pitchFamily="49" charset="-122"/>
                <a:ea typeface="楷体" pitchFamily="49" charset="-122"/>
              </a:rPr>
              <a:t>    激动</a:t>
            </a:r>
            <a:r>
              <a:rPr lang="zh-CN" altLang="en-US" sz="1200" dirty="0">
                <a:ln w="3175">
                  <a:noFill/>
                </a:ln>
                <a:latin typeface="楷体" pitchFamily="49" charset="-122"/>
                <a:ea typeface="楷体" pitchFamily="49" charset="-122"/>
              </a:rPr>
              <a:t>云提供全部带宽服务器支撑，并通过激动网门户给予合作伙伴大力推广。完备的广告及</a:t>
            </a:r>
            <a:r>
              <a:rPr lang="zh-CN" altLang="en-US" sz="1200" dirty="0" smtClean="0">
                <a:ln w="3175">
                  <a:noFill/>
                </a:ln>
                <a:latin typeface="楷体" pitchFamily="49" charset="-122"/>
                <a:ea typeface="楷体" pitchFamily="49" charset="-122"/>
              </a:rPr>
              <a:t>数据统计系统</a:t>
            </a:r>
            <a:r>
              <a:rPr lang="zh-CN" altLang="en-US" sz="1200" dirty="0">
                <a:ln w="3175">
                  <a:noFill/>
                </a:ln>
                <a:latin typeface="楷体" pitchFamily="49" charset="-122"/>
                <a:ea typeface="楷体" pitchFamily="49" charset="-122"/>
              </a:rPr>
              <a:t>，为运营及营收提供分析工具。互动剧</a:t>
            </a:r>
            <a:r>
              <a:rPr lang="zh-CN" altLang="en-US" sz="1200" dirty="0" smtClean="0">
                <a:ln w="3175">
                  <a:noFill/>
                </a:ln>
                <a:latin typeface="楷体" pitchFamily="49" charset="-122"/>
                <a:ea typeface="楷体" pitchFamily="49" charset="-122"/>
              </a:rPr>
              <a:t>、组合视频等</a:t>
            </a:r>
            <a:r>
              <a:rPr lang="zh-CN" altLang="en-US" sz="1200" dirty="0">
                <a:ln w="3175">
                  <a:noFill/>
                </a:ln>
                <a:latin typeface="楷体" pitchFamily="49" charset="-122"/>
                <a:ea typeface="楷体" pitchFamily="49" charset="-122"/>
              </a:rPr>
              <a:t>高端视频应用，也随时提供个性化定制服务。</a:t>
            </a:r>
            <a:endParaRPr lang="en-US" altLang="zh-CN" sz="1200" dirty="0">
              <a:ln w="3175">
                <a:noFill/>
              </a:ln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14" name="矩形 13"/>
          <p:cNvSpPr>
            <a:spLocks noChangeArrowheads="1"/>
          </p:cNvSpPr>
          <p:nvPr/>
        </p:nvSpPr>
        <p:spPr bwMode="auto">
          <a:xfrm>
            <a:off x="2339752" y="3212976"/>
            <a:ext cx="3775393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0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华文楷体" pitchFamily="2" charset="-122"/>
                <a:ea typeface="华文楷体" pitchFamily="2" charset="-122"/>
              </a:rPr>
              <a:t>您的视频梦想，在这里实现</a:t>
            </a:r>
            <a:r>
              <a:rPr lang="en-US" altLang="zh-CN" sz="20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华文楷体" pitchFamily="2" charset="-122"/>
                <a:ea typeface="华文楷体" pitchFamily="2" charset="-122"/>
              </a:rPr>
              <a:t>……</a:t>
            </a:r>
            <a:endParaRPr lang="zh-CN" altLang="en-US" sz="20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华文楷体" pitchFamily="2" charset="-122"/>
              <a:ea typeface="华文楷体" pitchFamily="2" charset="-122"/>
            </a:endParaRPr>
          </a:p>
        </p:txBody>
      </p:sp>
      <p:pic>
        <p:nvPicPr>
          <p:cNvPr id="9" name="图片 10" descr="激动网logo.pn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139952" y="5733157"/>
            <a:ext cx="511852" cy="5041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reflection blurRad="6350" stA="52000" endA="300" endPos="35000" dir="5400000" sy="-100000" algn="bl" rotWithShape="0"/>
          </a:effectLst>
        </p:spPr>
      </p:pic>
      <p:sp>
        <p:nvSpPr>
          <p:cNvPr id="16" name="圆角矩形 15"/>
          <p:cNvSpPr/>
          <p:nvPr/>
        </p:nvSpPr>
        <p:spPr>
          <a:xfrm>
            <a:off x="395536" y="4437112"/>
            <a:ext cx="1368152" cy="648072"/>
          </a:xfrm>
          <a:prstGeom prst="roundRect">
            <a:avLst/>
          </a:prstGeom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b="1" dirty="0">
                <a:solidFill>
                  <a:schemeClr val="tx1"/>
                </a:solidFill>
                <a:latin typeface="华文中宋" pitchFamily="2" charset="-122"/>
                <a:ea typeface="华文中宋" pitchFamily="2" charset="-122"/>
              </a:rPr>
              <a:t>开放平台</a:t>
            </a:r>
          </a:p>
        </p:txBody>
      </p:sp>
      <p:sp>
        <p:nvSpPr>
          <p:cNvPr id="18" name="圆角矩形 17"/>
          <p:cNvSpPr/>
          <p:nvPr/>
        </p:nvSpPr>
        <p:spPr>
          <a:xfrm>
            <a:off x="2051720" y="4437112"/>
            <a:ext cx="1368152" cy="648072"/>
          </a:xfrm>
          <a:prstGeom prst="roundRect">
            <a:avLst/>
          </a:prstGeom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b="1" dirty="0">
                <a:solidFill>
                  <a:schemeClr val="tx1"/>
                </a:solidFill>
                <a:latin typeface="华文中宋" pitchFamily="2" charset="-122"/>
                <a:ea typeface="华文中宋" pitchFamily="2" charset="-122"/>
              </a:rPr>
              <a:t>内容输出</a:t>
            </a:r>
          </a:p>
        </p:txBody>
      </p:sp>
      <p:sp>
        <p:nvSpPr>
          <p:cNvPr id="19" name="圆角矩形 18"/>
          <p:cNvSpPr/>
          <p:nvPr/>
        </p:nvSpPr>
        <p:spPr>
          <a:xfrm>
            <a:off x="3851920" y="4437112"/>
            <a:ext cx="1368152" cy="648072"/>
          </a:xfrm>
          <a:prstGeom prst="roundRect">
            <a:avLst/>
          </a:prstGeom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b="1" dirty="0">
                <a:solidFill>
                  <a:schemeClr val="tx1"/>
                </a:solidFill>
                <a:latin typeface="华文中宋" pitchFamily="2" charset="-122"/>
                <a:ea typeface="华文中宋" pitchFamily="2" charset="-122"/>
              </a:rPr>
              <a:t>视频</a:t>
            </a:r>
            <a:r>
              <a:rPr lang="zh-CN" altLang="en-US" b="1" dirty="0" smtClean="0">
                <a:solidFill>
                  <a:schemeClr val="tx1"/>
                </a:solidFill>
                <a:latin typeface="华文中宋" pitchFamily="2" charset="-122"/>
                <a:ea typeface="华文中宋" pitchFamily="2" charset="-122"/>
              </a:rPr>
              <a:t>上</a:t>
            </a:r>
            <a:r>
              <a:rPr lang="zh-CN" altLang="en-US" b="1" dirty="0">
                <a:solidFill>
                  <a:schemeClr val="tx1"/>
                </a:solidFill>
                <a:latin typeface="华文中宋" pitchFamily="2" charset="-122"/>
                <a:ea typeface="华文中宋" pitchFamily="2" charset="-122"/>
              </a:rPr>
              <a:t>传</a:t>
            </a:r>
          </a:p>
        </p:txBody>
      </p:sp>
      <p:sp>
        <p:nvSpPr>
          <p:cNvPr id="20" name="圆角矩形 19"/>
          <p:cNvSpPr/>
          <p:nvPr/>
        </p:nvSpPr>
        <p:spPr>
          <a:xfrm>
            <a:off x="5580112" y="5229200"/>
            <a:ext cx="1368152" cy="648072"/>
          </a:xfrm>
          <a:prstGeom prst="roundRect">
            <a:avLst/>
          </a:prstGeom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b="1" dirty="0">
                <a:solidFill>
                  <a:schemeClr val="tx1"/>
                </a:solidFill>
                <a:latin typeface="华文中宋" pitchFamily="2" charset="-122"/>
                <a:ea typeface="华文中宋" pitchFamily="2" charset="-122"/>
              </a:rPr>
              <a:t>IT</a:t>
            </a:r>
            <a:r>
              <a:rPr lang="zh-CN" altLang="en-US" b="1" dirty="0">
                <a:solidFill>
                  <a:schemeClr val="tx1"/>
                </a:solidFill>
                <a:latin typeface="华文中宋" pitchFamily="2" charset="-122"/>
                <a:ea typeface="华文中宋" pitchFamily="2" charset="-122"/>
              </a:rPr>
              <a:t>支撑</a:t>
            </a:r>
          </a:p>
        </p:txBody>
      </p:sp>
      <p:sp>
        <p:nvSpPr>
          <p:cNvPr id="21" name="圆角矩形 20"/>
          <p:cNvSpPr/>
          <p:nvPr/>
        </p:nvSpPr>
        <p:spPr>
          <a:xfrm>
            <a:off x="7452320" y="5229200"/>
            <a:ext cx="1368152" cy="648072"/>
          </a:xfrm>
          <a:prstGeom prst="roundRect">
            <a:avLst/>
          </a:prstGeom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b="1" dirty="0">
                <a:solidFill>
                  <a:schemeClr val="tx1"/>
                </a:solidFill>
                <a:latin typeface="华文中宋" pitchFamily="2" charset="-122"/>
                <a:ea typeface="华文中宋" pitchFamily="2" charset="-122"/>
              </a:rPr>
              <a:t>营销支撑</a:t>
            </a:r>
          </a:p>
        </p:txBody>
      </p:sp>
      <p:sp>
        <p:nvSpPr>
          <p:cNvPr id="22" name="圆角矩形 21"/>
          <p:cNvSpPr/>
          <p:nvPr/>
        </p:nvSpPr>
        <p:spPr>
          <a:xfrm>
            <a:off x="1475656" y="5589240"/>
            <a:ext cx="1368152" cy="648072"/>
          </a:xfrm>
          <a:prstGeom prst="roundRect">
            <a:avLst/>
          </a:prstGeom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b="1" dirty="0">
                <a:solidFill>
                  <a:schemeClr val="tx1"/>
                </a:solidFill>
                <a:latin typeface="华文中宋" pitchFamily="2" charset="-122"/>
                <a:ea typeface="华文中宋" pitchFamily="2" charset="-122"/>
              </a:rPr>
              <a:t>手机视频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0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>
            <a:spLocks noChangeArrowheads="1"/>
          </p:cNvSpPr>
          <p:nvPr/>
        </p:nvSpPr>
        <p:spPr bwMode="auto">
          <a:xfrm>
            <a:off x="5286375" y="3192463"/>
            <a:ext cx="319831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1600" b="1" dirty="0" smtClean="0">
                <a:latin typeface="华文楷体" pitchFamily="2" charset="-122"/>
                <a:ea typeface="华文楷体" pitchFamily="2" charset="-122"/>
              </a:rPr>
              <a:t>一</a:t>
            </a:r>
            <a:r>
              <a:rPr lang="en-US" altLang="zh-CN" sz="1600" b="1" dirty="0" smtClean="0">
                <a:latin typeface="华文楷体" pitchFamily="2" charset="-122"/>
                <a:ea typeface="华文楷体" pitchFamily="2" charset="-122"/>
              </a:rPr>
              <a:t>. </a:t>
            </a:r>
            <a:r>
              <a:rPr lang="zh-CN" altLang="en-US" sz="1600" b="1" dirty="0" smtClean="0">
                <a:latin typeface="华文楷体" pitchFamily="2" charset="-122"/>
                <a:ea typeface="华文楷体" pitchFamily="2" charset="-122"/>
              </a:rPr>
              <a:t>开放平台</a:t>
            </a:r>
            <a:r>
              <a:rPr lang="zh-CN" altLang="en-US" sz="1400" dirty="0" smtClean="0">
                <a:latin typeface="Bauhaus 93" pitchFamily="82" charset="0"/>
                <a:ea typeface="汉鼎简长美黑" pitchFamily="49" charset="-122"/>
              </a:rPr>
              <a:t>（</a:t>
            </a:r>
            <a:r>
              <a:rPr lang="en-US" altLang="zh-CN" sz="1400" dirty="0" smtClean="0">
                <a:latin typeface="Bauhaus 93" pitchFamily="82" charset="0"/>
                <a:ea typeface="汉鼎简长美黑" pitchFamily="49" charset="-122"/>
              </a:rPr>
              <a:t>Open CMS+API+BI</a:t>
            </a:r>
            <a:r>
              <a:rPr lang="zh-CN" altLang="en-US" sz="1400" dirty="0" smtClean="0">
                <a:latin typeface="Bauhaus 93" pitchFamily="82" charset="0"/>
                <a:ea typeface="汉鼎简长美黑" pitchFamily="49" charset="-122"/>
              </a:rPr>
              <a:t>）</a:t>
            </a:r>
            <a:endParaRPr lang="zh-CN" altLang="en-US" sz="1400" dirty="0">
              <a:latin typeface="Bauhaus 93" pitchFamily="82" charset="0"/>
              <a:ea typeface="汉鼎简长美黑" pitchFamily="49" charset="-122"/>
            </a:endParaRPr>
          </a:p>
        </p:txBody>
      </p:sp>
      <p:sp>
        <p:nvSpPr>
          <p:cNvPr id="5123" name="矩形 9"/>
          <p:cNvSpPr>
            <a:spLocks noChangeArrowheads="1"/>
          </p:cNvSpPr>
          <p:nvPr/>
        </p:nvSpPr>
        <p:spPr bwMode="auto">
          <a:xfrm>
            <a:off x="3924300" y="6308725"/>
            <a:ext cx="979488" cy="277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1200"/>
              <a:t>www.</a:t>
            </a:r>
            <a:r>
              <a:rPr lang="en-US" altLang="zh-CN" sz="1200" b="1"/>
              <a:t>joy</a:t>
            </a:r>
            <a:r>
              <a:rPr lang="en-US" altLang="zh-CN" sz="1200"/>
              <a:t>.cn</a:t>
            </a:r>
            <a:endParaRPr lang="zh-CN" altLang="en-US" sz="1200"/>
          </a:p>
        </p:txBody>
      </p:sp>
      <p:pic>
        <p:nvPicPr>
          <p:cNvPr id="5" name="图片 10" descr="激动网logo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39952" y="3140968"/>
            <a:ext cx="511852" cy="5041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reflection blurRad="6350" stA="52000" endA="300" endPos="35000" dir="5400000" sy="-100000" algn="bl" rotWithShape="0"/>
          </a:effectLst>
        </p:spPr>
      </p:pic>
      <p:graphicFrame>
        <p:nvGraphicFramePr>
          <p:cNvPr id="8" name="图示 7"/>
          <p:cNvGraphicFramePr/>
          <p:nvPr/>
        </p:nvGraphicFramePr>
        <p:xfrm>
          <a:off x="1259632" y="44624"/>
          <a:ext cx="3960440" cy="28083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1" name="矩形 10"/>
          <p:cNvSpPr/>
          <p:nvPr/>
        </p:nvSpPr>
        <p:spPr>
          <a:xfrm>
            <a:off x="899592" y="404664"/>
            <a:ext cx="498855" cy="769441"/>
          </a:xfrm>
          <a:prstGeom prst="rect">
            <a:avLst/>
          </a:prstGeom>
          <a:noFill/>
          <a:ln>
            <a:noFill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4400" b="1" cap="all" spc="0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1</a:t>
            </a:r>
            <a:endParaRPr lang="zh-CN" altLang="en-US" sz="4400" b="1" cap="all" spc="0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  <p:pic>
        <p:nvPicPr>
          <p:cNvPr id="17" name="图片 16" descr="02客户后台_7功能定制.jp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4365104"/>
            <a:ext cx="5472608" cy="1432924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  <a:scene3d>
            <a:camera prst="perspectiveContrastingRightFacing"/>
            <a:lightRig rig="threePt" dir="t"/>
          </a:scene3d>
        </p:spPr>
      </p:pic>
      <p:sp>
        <p:nvSpPr>
          <p:cNvPr id="18" name="矩形 17"/>
          <p:cNvSpPr/>
          <p:nvPr/>
        </p:nvSpPr>
        <p:spPr>
          <a:xfrm>
            <a:off x="2843808" y="5733256"/>
            <a:ext cx="1723549" cy="400110"/>
          </a:xfrm>
          <a:prstGeom prst="rect">
            <a:avLst/>
          </a:prstGeom>
          <a:noFill/>
          <a:ln w="34925">
            <a:noFill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000" b="1" cap="all" spc="0" dirty="0" smtClean="0">
                <a:ln w="9000" cmpd="sng">
                  <a:noFill/>
                  <a:prstDash val="solid"/>
                </a:ln>
                <a:solidFill>
                  <a:schemeClr val="bg1"/>
                </a:solidFill>
                <a:effectLst>
                  <a:reflection blurRad="12700" stA="28000" endPos="45000" dist="1000" dir="5400000" sy="-100000" algn="bl" rotWithShape="0"/>
                </a:effectLst>
                <a:latin typeface="华文中宋" pitchFamily="2" charset="-122"/>
                <a:ea typeface="华文中宋" pitchFamily="2" charset="-122"/>
              </a:rPr>
              <a:t>客户建站后台</a:t>
            </a:r>
            <a:endParaRPr lang="zh-CN" altLang="en-US" sz="2000" b="1" cap="all" spc="0" dirty="0">
              <a:ln w="9000" cmpd="sng">
                <a:noFill/>
                <a:prstDash val="solid"/>
              </a:ln>
              <a:solidFill>
                <a:schemeClr val="bg1"/>
              </a:solidFill>
              <a:effectLst>
                <a:reflection blurRad="12700" stA="28000" endPos="45000" dist="1000" dir="5400000" sy="-100000" algn="bl" rotWithShape="0"/>
              </a:effectLst>
              <a:latin typeface="华文中宋" pitchFamily="2" charset="-122"/>
              <a:ea typeface="华文中宋" pitchFamily="2" charset="-122"/>
            </a:endParaRPr>
          </a:p>
        </p:txBody>
      </p:sp>
      <p:pic>
        <p:nvPicPr>
          <p:cNvPr id="12289" name="Picture 1" descr="G:\激动云\客户后台\我的\我的jpg\02客户后台_7功能定制_api.jpg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4499992" y="4509120"/>
            <a:ext cx="3354748" cy="1704872"/>
          </a:xfrm>
          <a:prstGeom prst="rect">
            <a:avLst/>
          </a:prstGeom>
          <a:noFill/>
          <a:effectLst>
            <a:reflection blurRad="6350" stA="52000" endA="300" endPos="35000" dir="5400000" sy="-100000" algn="bl" rotWithShape="0"/>
          </a:effectLst>
          <a:scene3d>
            <a:camera prst="perspectiveContrastingRightFacing"/>
            <a:lightRig rig="threePt" dir="t"/>
          </a:scene3d>
        </p:spPr>
      </p:pic>
      <p:sp>
        <p:nvSpPr>
          <p:cNvPr id="19" name="矩形 18"/>
          <p:cNvSpPr/>
          <p:nvPr/>
        </p:nvSpPr>
        <p:spPr>
          <a:xfrm>
            <a:off x="6948264" y="6165304"/>
            <a:ext cx="1723549" cy="400110"/>
          </a:xfrm>
          <a:prstGeom prst="rect">
            <a:avLst/>
          </a:prstGeom>
          <a:noFill/>
          <a:ln w="34925">
            <a:noFill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000" b="1" cap="all" spc="0" dirty="0" smtClean="0">
                <a:ln w="9000" cmpd="sng">
                  <a:noFill/>
                  <a:prstDash val="solid"/>
                </a:ln>
                <a:solidFill>
                  <a:schemeClr val="bg1"/>
                </a:solidFill>
                <a:effectLst>
                  <a:reflection blurRad="12700" stA="28000" endPos="45000" dist="1000" dir="5400000" sy="-100000" algn="bl" rotWithShape="0"/>
                </a:effectLst>
                <a:latin typeface="华文中宋" pitchFamily="2" charset="-122"/>
                <a:ea typeface="华文中宋" pitchFamily="2" charset="-122"/>
              </a:rPr>
              <a:t>客户视频管理</a:t>
            </a:r>
            <a:endParaRPr lang="zh-CN" altLang="en-US" sz="2000" b="1" cap="all" spc="0" dirty="0">
              <a:ln w="9000" cmpd="sng">
                <a:noFill/>
                <a:prstDash val="solid"/>
              </a:ln>
              <a:solidFill>
                <a:schemeClr val="bg1"/>
              </a:solidFill>
              <a:effectLst>
                <a:reflection blurRad="12700" stA="28000" endPos="45000" dist="1000" dir="5400000" sy="-100000" algn="bl" rotWithShape="0"/>
              </a:effectLst>
              <a:latin typeface="华文中宋" pitchFamily="2" charset="-122"/>
              <a:ea typeface="华文中宋" pitchFamily="2" charset="-122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0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>
            <a:spLocks noChangeArrowheads="1"/>
          </p:cNvSpPr>
          <p:nvPr/>
        </p:nvSpPr>
        <p:spPr bwMode="auto">
          <a:xfrm>
            <a:off x="5286375" y="3192463"/>
            <a:ext cx="319831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1600" b="1" dirty="0" smtClean="0">
                <a:latin typeface="华文楷体" pitchFamily="2" charset="-122"/>
                <a:ea typeface="华文楷体" pitchFamily="2" charset="-122"/>
              </a:rPr>
              <a:t>一</a:t>
            </a:r>
            <a:r>
              <a:rPr lang="en-US" altLang="zh-CN" sz="1600" b="1" dirty="0" smtClean="0">
                <a:latin typeface="华文楷体" pitchFamily="2" charset="-122"/>
                <a:ea typeface="华文楷体" pitchFamily="2" charset="-122"/>
              </a:rPr>
              <a:t>. </a:t>
            </a:r>
            <a:r>
              <a:rPr lang="zh-CN" altLang="en-US" sz="1600" b="1" dirty="0" smtClean="0">
                <a:latin typeface="华文楷体" pitchFamily="2" charset="-122"/>
                <a:ea typeface="华文楷体" pitchFamily="2" charset="-122"/>
              </a:rPr>
              <a:t>开放平台</a:t>
            </a:r>
            <a:r>
              <a:rPr lang="zh-CN" altLang="en-US" sz="1400" dirty="0" smtClean="0">
                <a:latin typeface="Bauhaus 93" pitchFamily="82" charset="0"/>
                <a:ea typeface="汉鼎简长美黑" pitchFamily="49" charset="-122"/>
              </a:rPr>
              <a:t>（</a:t>
            </a:r>
            <a:r>
              <a:rPr lang="en-US" altLang="zh-CN" sz="1400" dirty="0" smtClean="0">
                <a:latin typeface="Bauhaus 93" pitchFamily="82" charset="0"/>
                <a:ea typeface="汉鼎简长美黑" pitchFamily="49" charset="-122"/>
              </a:rPr>
              <a:t>Open CMS+API+BI</a:t>
            </a:r>
            <a:r>
              <a:rPr lang="zh-CN" altLang="en-US" sz="1400" dirty="0" smtClean="0">
                <a:latin typeface="Bauhaus 93" pitchFamily="82" charset="0"/>
                <a:ea typeface="汉鼎简长美黑" pitchFamily="49" charset="-122"/>
              </a:rPr>
              <a:t>）</a:t>
            </a:r>
            <a:endParaRPr lang="zh-CN" altLang="en-US" sz="1400" dirty="0">
              <a:latin typeface="Bauhaus 93" pitchFamily="82" charset="0"/>
              <a:ea typeface="汉鼎简长美黑" pitchFamily="49" charset="-122"/>
            </a:endParaRPr>
          </a:p>
        </p:txBody>
      </p:sp>
      <p:sp>
        <p:nvSpPr>
          <p:cNvPr id="5123" name="矩形 9"/>
          <p:cNvSpPr>
            <a:spLocks noChangeArrowheads="1"/>
          </p:cNvSpPr>
          <p:nvPr/>
        </p:nvSpPr>
        <p:spPr bwMode="auto">
          <a:xfrm>
            <a:off x="3924300" y="6308725"/>
            <a:ext cx="979488" cy="277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1200"/>
              <a:t>www.</a:t>
            </a:r>
            <a:r>
              <a:rPr lang="en-US" altLang="zh-CN" sz="1200" b="1"/>
              <a:t>joy</a:t>
            </a:r>
            <a:r>
              <a:rPr lang="en-US" altLang="zh-CN" sz="1200"/>
              <a:t>.cn</a:t>
            </a:r>
            <a:endParaRPr lang="zh-CN" altLang="en-US" sz="1200"/>
          </a:p>
        </p:txBody>
      </p:sp>
      <p:pic>
        <p:nvPicPr>
          <p:cNvPr id="5" name="图片 10" descr="激动网logo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39952" y="3140968"/>
            <a:ext cx="511852" cy="5041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reflection blurRad="6350" stA="52000" endA="300" endPos="35000" dir="5400000" sy="-100000" algn="bl" rotWithShape="0"/>
          </a:effectLst>
        </p:spPr>
      </p:pic>
      <p:graphicFrame>
        <p:nvGraphicFramePr>
          <p:cNvPr id="8" name="图示 7"/>
          <p:cNvGraphicFramePr/>
          <p:nvPr/>
        </p:nvGraphicFramePr>
        <p:xfrm>
          <a:off x="1259632" y="44624"/>
          <a:ext cx="3960440" cy="28083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1" name="矩形 10"/>
          <p:cNvSpPr/>
          <p:nvPr/>
        </p:nvSpPr>
        <p:spPr>
          <a:xfrm>
            <a:off x="899592" y="404664"/>
            <a:ext cx="498856" cy="769441"/>
          </a:xfrm>
          <a:prstGeom prst="rect">
            <a:avLst/>
          </a:prstGeom>
          <a:noFill/>
          <a:ln>
            <a:noFill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4400" b="1" cap="all" spc="0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2</a:t>
            </a:r>
            <a:endParaRPr lang="zh-CN" altLang="en-US" sz="4400" b="1" cap="all" spc="0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539552" y="4077072"/>
            <a:ext cx="1545729" cy="21261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reflection blurRad="6350" stA="52000" endA="300" endPos="35000" dir="5400000" sy="-100000" algn="bl" rotWithShape="0"/>
          </a:effectLst>
          <a:scene3d>
            <a:camera prst="perspectiveContrastingRightFacing"/>
            <a:lightRig rig="threePt" dir="t"/>
          </a:scene3d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5652120" y="4941168"/>
            <a:ext cx="2921521" cy="11036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reflection blurRad="6350" stA="52000" endA="300" endPos="35000" dir="5400000" sy="-100000" algn="bl" rotWithShape="0"/>
          </a:effectLst>
          <a:scene3d>
            <a:camera prst="perspectiveContrastingRightFacing"/>
            <a:lightRig rig="threePt" dir="t"/>
          </a:scene3d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2555776" y="4509120"/>
            <a:ext cx="2755674" cy="1180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reflection blurRad="6350" stA="52000" endA="300" endPos="35000" dir="5400000" sy="-100000" algn="bl" rotWithShape="0"/>
          </a:effectLst>
          <a:scene3d>
            <a:camera prst="perspectiveContrastingRightFacing"/>
            <a:lightRig rig="threePt" dir="t"/>
          </a:scene3d>
        </p:spPr>
      </p:pic>
      <p:sp>
        <p:nvSpPr>
          <p:cNvPr id="10" name="矩形 9"/>
          <p:cNvSpPr/>
          <p:nvPr/>
        </p:nvSpPr>
        <p:spPr>
          <a:xfrm>
            <a:off x="3779912" y="5733256"/>
            <a:ext cx="1980029" cy="400110"/>
          </a:xfrm>
          <a:prstGeom prst="rect">
            <a:avLst/>
          </a:prstGeom>
          <a:noFill/>
          <a:ln w="34925">
            <a:noFill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000" b="1" cap="all" spc="0" dirty="0" smtClean="0">
                <a:ln w="9000" cmpd="sng">
                  <a:noFill/>
                  <a:prstDash val="solid"/>
                </a:ln>
                <a:solidFill>
                  <a:schemeClr val="bg1"/>
                </a:solidFill>
                <a:effectLst>
                  <a:reflection blurRad="12700" stA="28000" endPos="45000" dist="1000" dir="5400000" sy="-100000" algn="bl" rotWithShape="0"/>
                </a:effectLst>
                <a:latin typeface="华文中宋" pitchFamily="2" charset="-122"/>
                <a:ea typeface="华文中宋" pitchFamily="2" charset="-122"/>
              </a:rPr>
              <a:t>敏感词审核过滤</a:t>
            </a:r>
            <a:endParaRPr lang="zh-CN" altLang="en-US" sz="2000" b="1" cap="all" spc="0" dirty="0">
              <a:ln w="9000" cmpd="sng">
                <a:noFill/>
                <a:prstDash val="solid"/>
              </a:ln>
              <a:solidFill>
                <a:schemeClr val="bg1"/>
              </a:solidFill>
              <a:effectLst>
                <a:reflection blurRad="12700" stA="28000" endPos="45000" dist="1000" dir="5400000" sy="-100000" algn="bl" rotWithShape="0"/>
              </a:effectLst>
              <a:latin typeface="华文中宋" pitchFamily="2" charset="-122"/>
              <a:ea typeface="华文中宋" pitchFamily="2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7092280" y="6125234"/>
            <a:ext cx="1980029" cy="400110"/>
          </a:xfrm>
          <a:prstGeom prst="rect">
            <a:avLst/>
          </a:prstGeom>
          <a:noFill/>
          <a:ln w="34925">
            <a:noFill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000" b="1" cap="all" spc="0" dirty="0" smtClean="0">
                <a:ln w="9000" cmpd="sng">
                  <a:noFill/>
                  <a:prstDash val="solid"/>
                </a:ln>
                <a:solidFill>
                  <a:schemeClr val="bg1"/>
                </a:solidFill>
                <a:effectLst>
                  <a:reflection blurRad="12700" stA="28000" endPos="45000" dist="1000" dir="5400000" sy="-100000" algn="bl" rotWithShape="0"/>
                </a:effectLst>
                <a:latin typeface="华文中宋" pitchFamily="2" charset="-122"/>
                <a:ea typeface="华文中宋" pitchFamily="2" charset="-122"/>
              </a:rPr>
              <a:t>关键词搜索关联</a:t>
            </a:r>
            <a:endParaRPr lang="zh-CN" altLang="en-US" sz="2000" b="1" cap="all" spc="0" dirty="0">
              <a:ln w="9000" cmpd="sng">
                <a:noFill/>
                <a:prstDash val="solid"/>
              </a:ln>
              <a:solidFill>
                <a:schemeClr val="bg1"/>
              </a:solidFill>
              <a:effectLst>
                <a:reflection blurRad="12700" stA="28000" endPos="45000" dist="1000" dir="5400000" sy="-100000" algn="bl" rotWithShape="0"/>
              </a:effectLst>
              <a:latin typeface="华文中宋" pitchFamily="2" charset="-122"/>
              <a:ea typeface="华文中宋" pitchFamily="2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403648" y="6237312"/>
            <a:ext cx="1980029" cy="400110"/>
          </a:xfrm>
          <a:prstGeom prst="rect">
            <a:avLst/>
          </a:prstGeom>
          <a:noFill/>
          <a:ln w="34925">
            <a:noFill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000" b="1" cap="all" spc="0" dirty="0" smtClean="0">
                <a:ln w="9000" cmpd="sng">
                  <a:noFill/>
                  <a:prstDash val="solid"/>
                </a:ln>
                <a:solidFill>
                  <a:schemeClr val="bg1"/>
                </a:solidFill>
                <a:effectLst>
                  <a:reflection blurRad="12700" stA="28000" endPos="45000" dist="1000" dir="5400000" sy="-100000" algn="bl" rotWithShape="0"/>
                </a:effectLst>
                <a:latin typeface="华文中宋" pitchFamily="2" charset="-122"/>
                <a:ea typeface="华文中宋" pitchFamily="2" charset="-122"/>
              </a:rPr>
              <a:t>每日分类排行榜</a:t>
            </a:r>
            <a:endParaRPr lang="zh-CN" altLang="en-US" sz="2000" b="1" cap="all" spc="0" dirty="0">
              <a:ln w="9000" cmpd="sng">
                <a:noFill/>
                <a:prstDash val="solid"/>
              </a:ln>
              <a:solidFill>
                <a:schemeClr val="bg1"/>
              </a:solidFill>
              <a:effectLst>
                <a:reflection blurRad="12700" stA="28000" endPos="45000" dist="1000" dir="5400000" sy="-100000" algn="bl" rotWithShape="0"/>
              </a:effectLst>
              <a:latin typeface="华文中宋" pitchFamily="2" charset="-122"/>
              <a:ea typeface="华文中宋" pitchFamily="2" charset="-122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0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>
            <a:spLocks noChangeArrowheads="1"/>
          </p:cNvSpPr>
          <p:nvPr/>
        </p:nvSpPr>
        <p:spPr bwMode="auto">
          <a:xfrm>
            <a:off x="5286375" y="3192463"/>
            <a:ext cx="319831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1600" b="1" dirty="0" smtClean="0">
                <a:latin typeface="华文楷体" pitchFamily="2" charset="-122"/>
                <a:ea typeface="华文楷体" pitchFamily="2" charset="-122"/>
              </a:rPr>
              <a:t>一</a:t>
            </a:r>
            <a:r>
              <a:rPr lang="en-US" altLang="zh-CN" sz="1600" b="1" dirty="0" smtClean="0">
                <a:latin typeface="华文楷体" pitchFamily="2" charset="-122"/>
                <a:ea typeface="华文楷体" pitchFamily="2" charset="-122"/>
              </a:rPr>
              <a:t>. </a:t>
            </a:r>
            <a:r>
              <a:rPr lang="zh-CN" altLang="en-US" sz="1600" b="1" dirty="0" smtClean="0">
                <a:latin typeface="华文楷体" pitchFamily="2" charset="-122"/>
                <a:ea typeface="华文楷体" pitchFamily="2" charset="-122"/>
              </a:rPr>
              <a:t>开放平台</a:t>
            </a:r>
            <a:r>
              <a:rPr lang="zh-CN" altLang="en-US" sz="1400" dirty="0" smtClean="0">
                <a:latin typeface="Bauhaus 93" pitchFamily="82" charset="0"/>
                <a:ea typeface="汉鼎简长美黑" pitchFamily="49" charset="-122"/>
              </a:rPr>
              <a:t>（</a:t>
            </a:r>
            <a:r>
              <a:rPr lang="en-US" altLang="zh-CN" sz="1400" dirty="0" smtClean="0">
                <a:latin typeface="Bauhaus 93" pitchFamily="82" charset="0"/>
                <a:ea typeface="汉鼎简长美黑" pitchFamily="49" charset="-122"/>
              </a:rPr>
              <a:t>Open CMS+API+BI</a:t>
            </a:r>
            <a:r>
              <a:rPr lang="zh-CN" altLang="en-US" sz="1400" dirty="0" smtClean="0">
                <a:latin typeface="Bauhaus 93" pitchFamily="82" charset="0"/>
                <a:ea typeface="汉鼎简长美黑" pitchFamily="49" charset="-122"/>
              </a:rPr>
              <a:t>）</a:t>
            </a:r>
            <a:endParaRPr lang="zh-CN" altLang="en-US" sz="1400" dirty="0">
              <a:latin typeface="Bauhaus 93" pitchFamily="82" charset="0"/>
              <a:ea typeface="汉鼎简长美黑" pitchFamily="49" charset="-122"/>
            </a:endParaRPr>
          </a:p>
        </p:txBody>
      </p:sp>
      <p:sp>
        <p:nvSpPr>
          <p:cNvPr id="5123" name="矩形 9"/>
          <p:cNvSpPr>
            <a:spLocks noChangeArrowheads="1"/>
          </p:cNvSpPr>
          <p:nvPr/>
        </p:nvSpPr>
        <p:spPr bwMode="auto">
          <a:xfrm>
            <a:off x="3924300" y="6308725"/>
            <a:ext cx="979488" cy="277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1200"/>
              <a:t>www.</a:t>
            </a:r>
            <a:r>
              <a:rPr lang="en-US" altLang="zh-CN" sz="1200" b="1"/>
              <a:t>joy</a:t>
            </a:r>
            <a:r>
              <a:rPr lang="en-US" altLang="zh-CN" sz="1200"/>
              <a:t>.cn</a:t>
            </a:r>
            <a:endParaRPr lang="zh-CN" altLang="en-US" sz="1200"/>
          </a:p>
        </p:txBody>
      </p:sp>
      <p:pic>
        <p:nvPicPr>
          <p:cNvPr id="5" name="图片 10" descr="激动网logo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39952" y="3140968"/>
            <a:ext cx="511852" cy="5041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reflection blurRad="6350" stA="52000" endA="300" endPos="35000" dir="5400000" sy="-100000" algn="bl" rotWithShape="0"/>
          </a:effectLst>
        </p:spPr>
      </p:pic>
      <p:graphicFrame>
        <p:nvGraphicFramePr>
          <p:cNvPr id="8" name="图示 7"/>
          <p:cNvGraphicFramePr/>
          <p:nvPr/>
        </p:nvGraphicFramePr>
        <p:xfrm>
          <a:off x="1259632" y="44624"/>
          <a:ext cx="3960440" cy="28083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1" name="矩形 10"/>
          <p:cNvSpPr/>
          <p:nvPr/>
        </p:nvSpPr>
        <p:spPr>
          <a:xfrm>
            <a:off x="899592" y="404664"/>
            <a:ext cx="498856" cy="769441"/>
          </a:xfrm>
          <a:prstGeom prst="rect">
            <a:avLst/>
          </a:prstGeom>
          <a:noFill/>
          <a:ln>
            <a:noFill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4400" b="1" cap="all" spc="0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3</a:t>
            </a:r>
            <a:endParaRPr lang="zh-CN" altLang="en-US" sz="4400" b="1" cap="all" spc="0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  <p:pic>
        <p:nvPicPr>
          <p:cNvPr id="10" name="图片 9" descr="02客户后台_7我的API.jp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5739" y="4221088"/>
            <a:ext cx="3962245" cy="1968786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  <a:scene3d>
            <a:camera prst="perspectiveContrastingRightFacing"/>
            <a:lightRig rig="threePt" dir="t"/>
          </a:scene3d>
        </p:spPr>
      </p:pic>
      <p:sp>
        <p:nvSpPr>
          <p:cNvPr id="12" name="矩形 11"/>
          <p:cNvSpPr/>
          <p:nvPr/>
        </p:nvSpPr>
        <p:spPr>
          <a:xfrm>
            <a:off x="3563888" y="5805264"/>
            <a:ext cx="1119217" cy="400110"/>
          </a:xfrm>
          <a:prstGeom prst="rect">
            <a:avLst/>
          </a:prstGeom>
          <a:noFill/>
          <a:ln w="34925">
            <a:noFill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000" b="1" cap="all" spc="0" dirty="0" smtClean="0">
                <a:ln w="9000" cmpd="sng">
                  <a:noFill/>
                  <a:prstDash val="solid"/>
                </a:ln>
                <a:solidFill>
                  <a:schemeClr val="bg1"/>
                </a:solidFill>
                <a:effectLst>
                  <a:reflection blurRad="12700" stA="28000" endPos="45000" dist="1000" dir="5400000" sy="-100000" algn="bl" rotWithShape="0"/>
                </a:effectLst>
                <a:latin typeface="华文中宋" pitchFamily="2" charset="-122"/>
                <a:ea typeface="华文中宋" pitchFamily="2" charset="-122"/>
              </a:rPr>
              <a:t>API</a:t>
            </a:r>
            <a:r>
              <a:rPr lang="zh-CN" altLang="en-US" sz="2000" b="1" cap="all" spc="0" dirty="0" smtClean="0">
                <a:ln w="9000" cmpd="sng">
                  <a:noFill/>
                  <a:prstDash val="solid"/>
                </a:ln>
                <a:solidFill>
                  <a:schemeClr val="bg1"/>
                </a:solidFill>
                <a:effectLst>
                  <a:reflection blurRad="12700" stA="28000" endPos="45000" dist="1000" dir="5400000" sy="-100000" algn="bl" rotWithShape="0"/>
                </a:effectLst>
                <a:latin typeface="华文中宋" pitchFamily="2" charset="-122"/>
                <a:ea typeface="华文中宋" pitchFamily="2" charset="-122"/>
              </a:rPr>
              <a:t>统计</a:t>
            </a:r>
            <a:endParaRPr lang="zh-CN" altLang="en-US" sz="2000" b="1" cap="all" spc="0" dirty="0">
              <a:ln w="9000" cmpd="sng">
                <a:noFill/>
                <a:prstDash val="solid"/>
              </a:ln>
              <a:solidFill>
                <a:schemeClr val="bg1"/>
              </a:solidFill>
              <a:effectLst>
                <a:reflection blurRad="12700" stA="28000" endPos="45000" dist="1000" dir="5400000" sy="-100000" algn="bl" rotWithShape="0"/>
              </a:effectLst>
              <a:latin typeface="华文中宋" pitchFamily="2" charset="-122"/>
              <a:ea typeface="华文中宋" pitchFamily="2" charset="-122"/>
            </a:endParaRPr>
          </a:p>
        </p:txBody>
      </p:sp>
      <p:pic>
        <p:nvPicPr>
          <p:cNvPr id="13" name="图片 12" descr="激动云播放器ui1--.jp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76056" y="4688840"/>
            <a:ext cx="2232248" cy="1857119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  <a:scene3d>
            <a:camera prst="perspectiveContrastingRightFacing"/>
            <a:lightRig rig="threePt" dir="t"/>
          </a:scene3d>
        </p:spPr>
      </p:pic>
      <p:sp>
        <p:nvSpPr>
          <p:cNvPr id="14" name="矩形 13"/>
          <p:cNvSpPr/>
          <p:nvPr/>
        </p:nvSpPr>
        <p:spPr>
          <a:xfrm>
            <a:off x="6732240" y="6237312"/>
            <a:ext cx="1723550" cy="400110"/>
          </a:xfrm>
          <a:prstGeom prst="rect">
            <a:avLst/>
          </a:prstGeom>
          <a:noFill/>
          <a:ln w="34925">
            <a:noFill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000" b="1" cap="all" spc="0" dirty="0" smtClean="0">
                <a:ln w="9000" cmpd="sng">
                  <a:noFill/>
                  <a:prstDash val="solid"/>
                </a:ln>
                <a:solidFill>
                  <a:schemeClr val="bg1"/>
                </a:solidFill>
                <a:effectLst>
                  <a:reflection blurRad="12700" stA="28000" endPos="45000" dist="1000" dir="5400000" sy="-100000" algn="bl" rotWithShape="0"/>
                </a:effectLst>
                <a:latin typeface="华文中宋" pitchFamily="2" charset="-122"/>
                <a:ea typeface="华文中宋" pitchFamily="2" charset="-122"/>
              </a:rPr>
              <a:t>自定义播放器</a:t>
            </a:r>
            <a:endParaRPr lang="zh-CN" altLang="en-US" sz="2000" b="1" cap="all" spc="0" dirty="0">
              <a:ln w="9000" cmpd="sng">
                <a:noFill/>
                <a:prstDash val="solid"/>
              </a:ln>
              <a:solidFill>
                <a:schemeClr val="bg1"/>
              </a:solidFill>
              <a:effectLst>
                <a:reflection blurRad="12700" stA="28000" endPos="45000" dist="1000" dir="5400000" sy="-100000" algn="bl" rotWithShape="0"/>
              </a:effectLst>
              <a:latin typeface="华文中宋" pitchFamily="2" charset="-122"/>
              <a:ea typeface="华文中宋" pitchFamily="2" charset="-122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0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>
            <a:spLocks noChangeArrowheads="1"/>
          </p:cNvSpPr>
          <p:nvPr/>
        </p:nvSpPr>
        <p:spPr bwMode="auto">
          <a:xfrm>
            <a:off x="5286375" y="3192463"/>
            <a:ext cx="308610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1600" b="1" dirty="0">
                <a:latin typeface="华文楷体" pitchFamily="2" charset="-122"/>
                <a:ea typeface="华文楷体" pitchFamily="2" charset="-122"/>
              </a:rPr>
              <a:t>二</a:t>
            </a:r>
            <a:r>
              <a:rPr lang="en-US" altLang="zh-CN" sz="1600" b="1" dirty="0" smtClean="0">
                <a:latin typeface="华文楷体" pitchFamily="2" charset="-122"/>
                <a:ea typeface="华文楷体" pitchFamily="2" charset="-122"/>
              </a:rPr>
              <a:t>. </a:t>
            </a:r>
            <a:r>
              <a:rPr lang="zh-CN" altLang="en-US" sz="1600" b="1" dirty="0" smtClean="0">
                <a:latin typeface="华文楷体" pitchFamily="2" charset="-122"/>
                <a:ea typeface="华文楷体" pitchFamily="2" charset="-122"/>
              </a:rPr>
              <a:t>内容输出（短视频</a:t>
            </a:r>
            <a:r>
              <a:rPr lang="en-US" altLang="zh-CN" sz="1600" b="1" dirty="0" smtClean="0">
                <a:latin typeface="华文楷体" pitchFamily="2" charset="-122"/>
                <a:ea typeface="华文楷体" pitchFamily="2" charset="-122"/>
              </a:rPr>
              <a:t>+</a:t>
            </a:r>
            <a:r>
              <a:rPr lang="zh-CN" altLang="en-US" sz="1600" b="1" dirty="0" smtClean="0">
                <a:latin typeface="华文楷体" pitchFamily="2" charset="-122"/>
                <a:ea typeface="华文楷体" pitchFamily="2" charset="-122"/>
              </a:rPr>
              <a:t>长视频）</a:t>
            </a:r>
            <a:endParaRPr lang="zh-CN" altLang="en-US" sz="1400" dirty="0">
              <a:latin typeface="Bauhaus 93" pitchFamily="82" charset="0"/>
              <a:ea typeface="汉鼎简长美黑" pitchFamily="49" charset="-122"/>
            </a:endParaRPr>
          </a:p>
        </p:txBody>
      </p:sp>
      <p:sp>
        <p:nvSpPr>
          <p:cNvPr id="5123" name="矩形 9"/>
          <p:cNvSpPr>
            <a:spLocks noChangeArrowheads="1"/>
          </p:cNvSpPr>
          <p:nvPr/>
        </p:nvSpPr>
        <p:spPr bwMode="auto">
          <a:xfrm>
            <a:off x="3924300" y="6308725"/>
            <a:ext cx="979488" cy="277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1200"/>
              <a:t>www.</a:t>
            </a:r>
            <a:r>
              <a:rPr lang="en-US" altLang="zh-CN" sz="1200" b="1"/>
              <a:t>joy</a:t>
            </a:r>
            <a:r>
              <a:rPr lang="en-US" altLang="zh-CN" sz="1200"/>
              <a:t>.cn</a:t>
            </a:r>
            <a:endParaRPr lang="zh-CN" altLang="en-US" sz="1200"/>
          </a:p>
        </p:txBody>
      </p:sp>
      <p:pic>
        <p:nvPicPr>
          <p:cNvPr id="5" name="图片 10" descr="激动网logo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39952" y="3140968"/>
            <a:ext cx="511852" cy="5041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reflection blurRad="6350" stA="52000" endA="300" endPos="35000" dir="5400000" sy="-100000" algn="bl" rotWithShape="0"/>
          </a:effectLst>
        </p:spPr>
      </p:pic>
      <p:graphicFrame>
        <p:nvGraphicFramePr>
          <p:cNvPr id="6" name="图示 5"/>
          <p:cNvGraphicFramePr/>
          <p:nvPr/>
        </p:nvGraphicFramePr>
        <p:xfrm>
          <a:off x="1907704" y="-315416"/>
          <a:ext cx="7236296" cy="33843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7" name="图示 6"/>
          <p:cNvGraphicFramePr/>
          <p:nvPr/>
        </p:nvGraphicFramePr>
        <p:xfrm>
          <a:off x="0" y="4509120"/>
          <a:ext cx="5076056" cy="10527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8" name="圆角矩形 7"/>
          <p:cNvSpPr/>
          <p:nvPr/>
        </p:nvSpPr>
        <p:spPr>
          <a:xfrm>
            <a:off x="467544" y="260648"/>
            <a:ext cx="6264696" cy="648072"/>
          </a:xfrm>
          <a:prstGeom prst="round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600" dirty="0" smtClean="0">
                <a:effectLst>
                  <a:reflection blurRad="6350" stA="60000" endA="900" endPos="58000" dir="5400000" sy="-100000" algn="bl" rotWithShape="0"/>
                </a:effectLst>
                <a:latin typeface="华文中宋" pitchFamily="2" charset="-122"/>
                <a:ea typeface="华文中宋" pitchFamily="2" charset="-122"/>
              </a:rPr>
              <a:t>激动网  </a:t>
            </a:r>
            <a:r>
              <a:rPr lang="en-US" altLang="zh-CN" sz="1600" dirty="0" smtClean="0">
                <a:effectLst>
                  <a:reflection blurRad="6350" stA="60000" endA="900" endPos="58000" dir="5400000" sy="-100000" algn="bl" rotWithShape="0"/>
                </a:effectLst>
                <a:latin typeface="华文中宋" pitchFamily="2" charset="-122"/>
                <a:ea typeface="华文中宋" pitchFamily="2" charset="-122"/>
              </a:rPr>
              <a:t>1000</a:t>
            </a:r>
            <a:r>
              <a:rPr lang="zh-CN" altLang="en-US" sz="1600" dirty="0" smtClean="0">
                <a:effectLst>
                  <a:reflection blurRad="6350" stA="60000" endA="900" endPos="58000" dir="5400000" sy="-100000" algn="bl" rotWithShape="0"/>
                </a:effectLst>
                <a:latin typeface="华文中宋" pitchFamily="2" charset="-122"/>
                <a:ea typeface="华文中宋" pitchFamily="2" charset="-122"/>
              </a:rPr>
              <a:t>万  段短视频，涉及众多行业，每日动态实时更新，覆盖海量电视台内容、海外视频站内容及网民原创内容。</a:t>
            </a:r>
            <a:endParaRPr lang="zh-CN" altLang="en-US" sz="1600" dirty="0">
              <a:effectLst>
                <a:reflection blurRad="6350" stA="60000" endA="900" endPos="58000" dir="5400000" sy="-100000" algn="bl" rotWithShape="0"/>
              </a:effectLst>
              <a:latin typeface="华文中宋" pitchFamily="2" charset="-122"/>
              <a:ea typeface="华文中宋" pitchFamily="2" charset="-122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2627784" y="5589240"/>
            <a:ext cx="6264696" cy="648072"/>
          </a:xfrm>
          <a:prstGeom prst="round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600" dirty="0" smtClean="0">
                <a:effectLst>
                  <a:reflection blurRad="6350" stA="60000" endA="900" endPos="58000" dir="5400000" sy="-100000" algn="bl" rotWithShape="0"/>
                </a:effectLst>
                <a:latin typeface="华文中宋" pitchFamily="2" charset="-122"/>
                <a:ea typeface="华文中宋" pitchFamily="2" charset="-122"/>
              </a:rPr>
              <a:t>激动网  数万  部影视、综艺、动漫，高清正版，覆盖热门影视，</a:t>
            </a:r>
            <a:endParaRPr lang="en-US" altLang="zh-CN" sz="1600" dirty="0" smtClean="0">
              <a:effectLst>
                <a:reflection blurRad="6350" stA="60000" endA="900" endPos="58000" dir="5400000" sy="-100000" algn="bl" rotWithShape="0"/>
              </a:effectLst>
              <a:latin typeface="华文中宋" pitchFamily="2" charset="-122"/>
              <a:ea typeface="华文中宋" pitchFamily="2" charset="-122"/>
            </a:endParaRPr>
          </a:p>
          <a:p>
            <a:r>
              <a:rPr lang="zh-CN" altLang="en-US" sz="1600" dirty="0" smtClean="0">
                <a:effectLst>
                  <a:reflection blurRad="6350" stA="60000" endA="900" endPos="58000" dir="5400000" sy="-100000" algn="bl" rotWithShape="0"/>
                </a:effectLst>
                <a:latin typeface="华文中宋" pitchFamily="2" charset="-122"/>
                <a:ea typeface="华文中宋" pitchFamily="2" charset="-122"/>
              </a:rPr>
              <a:t>包含国产、港台、日韩、欧美等，可多维度索引。</a:t>
            </a:r>
            <a:endParaRPr lang="zh-CN" altLang="en-US" sz="1600" dirty="0">
              <a:effectLst>
                <a:reflection blurRad="6350" stA="60000" endA="900" endPos="58000" dir="5400000" sy="-100000" algn="bl" rotWithShape="0"/>
              </a:effectLst>
              <a:latin typeface="华文中宋" pitchFamily="2" charset="-122"/>
              <a:ea typeface="华文中宋" pitchFamily="2" charset="-122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0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矩形 9"/>
          <p:cNvSpPr>
            <a:spLocks noChangeArrowheads="1"/>
          </p:cNvSpPr>
          <p:nvPr/>
        </p:nvSpPr>
        <p:spPr bwMode="auto">
          <a:xfrm>
            <a:off x="3924300" y="6319539"/>
            <a:ext cx="979488" cy="277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1200"/>
              <a:t>www.</a:t>
            </a:r>
            <a:r>
              <a:rPr lang="en-US" altLang="zh-CN" sz="1200" b="1"/>
              <a:t>joy</a:t>
            </a:r>
            <a:r>
              <a:rPr lang="en-US" altLang="zh-CN" sz="1200"/>
              <a:t>.cn</a:t>
            </a:r>
            <a:endParaRPr lang="zh-CN" altLang="en-US" sz="1200"/>
          </a:p>
        </p:txBody>
      </p:sp>
      <p:sp>
        <p:nvSpPr>
          <p:cNvPr id="11" name="圆角矩形 10"/>
          <p:cNvSpPr/>
          <p:nvPr/>
        </p:nvSpPr>
        <p:spPr>
          <a:xfrm>
            <a:off x="550863" y="5461670"/>
            <a:ext cx="8248650" cy="412750"/>
          </a:xfrm>
          <a:prstGeom prst="roundRect">
            <a:avLst>
              <a:gd name="adj" fmla="val 19809"/>
            </a:avLst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5782" tIns="47891" rIns="95782" bIns="47891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sp>
        <p:nvSpPr>
          <p:cNvPr id="12" name="圆角矩形 11"/>
          <p:cNvSpPr/>
          <p:nvPr/>
        </p:nvSpPr>
        <p:spPr>
          <a:xfrm>
            <a:off x="550863" y="4734595"/>
            <a:ext cx="8248650" cy="663575"/>
          </a:xfrm>
          <a:prstGeom prst="roundRect">
            <a:avLst>
              <a:gd name="adj" fmla="val 13996"/>
            </a:avLst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5782" tIns="47891" rIns="95782" bIns="47891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sp>
        <p:nvSpPr>
          <p:cNvPr id="13" name="圆角矩形 12"/>
          <p:cNvSpPr/>
          <p:nvPr/>
        </p:nvSpPr>
        <p:spPr>
          <a:xfrm>
            <a:off x="550863" y="3697958"/>
            <a:ext cx="8248650" cy="900112"/>
          </a:xfrm>
          <a:prstGeom prst="roundRect">
            <a:avLst>
              <a:gd name="adj" fmla="val 13996"/>
            </a:avLst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5782" tIns="47891" rIns="95782" bIns="47891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sp>
        <p:nvSpPr>
          <p:cNvPr id="14" name="圆角矩形 13"/>
          <p:cNvSpPr/>
          <p:nvPr/>
        </p:nvSpPr>
        <p:spPr>
          <a:xfrm>
            <a:off x="550863" y="3172495"/>
            <a:ext cx="8248650" cy="346075"/>
          </a:xfrm>
          <a:prstGeom prst="roundRect">
            <a:avLst>
              <a:gd name="adj" fmla="val 20638"/>
            </a:avLst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5782" tIns="47891" rIns="95782" bIns="47891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sp>
        <p:nvSpPr>
          <p:cNvPr id="15" name="圆角矩形 14"/>
          <p:cNvSpPr/>
          <p:nvPr/>
        </p:nvSpPr>
        <p:spPr>
          <a:xfrm>
            <a:off x="539552" y="2077641"/>
            <a:ext cx="8248650" cy="939800"/>
          </a:xfrm>
          <a:prstGeom prst="roundRect">
            <a:avLst>
              <a:gd name="adj" fmla="val 10299"/>
            </a:avLst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5782" tIns="47891" rIns="95782" bIns="47891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sp>
        <p:nvSpPr>
          <p:cNvPr id="16" name="Rectangle 2"/>
          <p:cNvSpPr>
            <a:spLocks noChangeArrowheads="1"/>
          </p:cNvSpPr>
          <p:nvPr/>
        </p:nvSpPr>
        <p:spPr bwMode="auto">
          <a:xfrm>
            <a:off x="611188" y="2121570"/>
            <a:ext cx="7991475" cy="37377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txBody>
          <a:bodyPr lIns="95782" tIns="47891" rIns="95782" bIns="47891" anchor="ctr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300" dirty="0" smtClean="0">
                <a:latin typeface="微软雅黑" pitchFamily="34" charset="-122"/>
                <a:ea typeface="微软雅黑" pitchFamily="34" charset="-122"/>
                <a:cs typeface="宋体" charset="-122"/>
              </a:rPr>
              <a:t>SONY</a:t>
            </a:r>
            <a:r>
              <a:rPr lang="zh-CN" altLang="en-US" sz="1300" dirty="0" smtClean="0">
                <a:latin typeface="微软雅黑" pitchFamily="34" charset="-122"/>
                <a:ea typeface="微软雅黑" pitchFamily="34" charset="-122"/>
                <a:cs typeface="宋体" charset="-122"/>
              </a:rPr>
              <a:t>、</a:t>
            </a:r>
            <a:r>
              <a:rPr lang="en-US" altLang="zh-CN" sz="1300" dirty="0" smtClean="0">
                <a:latin typeface="微软雅黑" pitchFamily="34" charset="-122"/>
                <a:ea typeface="微软雅黑" pitchFamily="34" charset="-122"/>
                <a:cs typeface="宋体" charset="-122"/>
              </a:rPr>
              <a:t>KBS</a:t>
            </a:r>
            <a:r>
              <a:rPr lang="zh-CN" altLang="en-US" sz="1300" dirty="0" smtClean="0">
                <a:latin typeface="微软雅黑" pitchFamily="34" charset="-122"/>
                <a:ea typeface="微软雅黑" pitchFamily="34" charset="-122"/>
                <a:cs typeface="宋体" charset="-122"/>
              </a:rPr>
              <a:t>、迪斯尼、福克斯、派拉蒙、华纳兄弟、国家地理、中影集团、上影集团、</a:t>
            </a:r>
            <a:r>
              <a:rPr lang="en-US" altLang="zh-CN" sz="1300" dirty="0" smtClean="0">
                <a:latin typeface="微软雅黑" pitchFamily="34" charset="-122"/>
                <a:ea typeface="微软雅黑" pitchFamily="34" charset="-122"/>
                <a:cs typeface="宋体" charset="-122"/>
              </a:rPr>
              <a:t>CCTV6</a:t>
            </a:r>
            <a:r>
              <a:rPr lang="zh-CN" altLang="en-US" sz="1300" dirty="0" smtClean="0">
                <a:latin typeface="微软雅黑" pitchFamily="34" charset="-122"/>
                <a:ea typeface="微软雅黑" pitchFamily="34" charset="-122"/>
                <a:cs typeface="宋体" charset="-122"/>
              </a:rPr>
              <a:t>、华谊兄弟、光线</a:t>
            </a:r>
            <a:r>
              <a:rPr lang="zh-CN" altLang="en-US" sz="1300" dirty="0">
                <a:latin typeface="微软雅黑" pitchFamily="34" charset="-122"/>
                <a:ea typeface="微软雅黑" pitchFamily="34" charset="-122"/>
                <a:cs typeface="宋体" charset="-122"/>
              </a:rPr>
              <a:t>传媒</a:t>
            </a:r>
            <a:r>
              <a:rPr lang="zh-CN" altLang="en-US" sz="1300" dirty="0" smtClean="0">
                <a:latin typeface="微软雅黑" pitchFamily="34" charset="-122"/>
                <a:ea typeface="微软雅黑" pitchFamily="34" charset="-122"/>
                <a:cs typeface="宋体" charset="-122"/>
              </a:rPr>
              <a:t>、幸福蓝海、鑫宝源、橙天娱乐、小马奔腾、保利博纳、金英马、荣信达等</a:t>
            </a:r>
            <a:r>
              <a:rPr lang="zh-CN" altLang="en-US" sz="13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  <a:cs typeface="宋体" charset="-122"/>
              </a:rPr>
              <a:t>三百多家优质内容版权合作伙伴</a:t>
            </a:r>
          </a:p>
          <a:p>
            <a:pPr>
              <a:lnSpc>
                <a:spcPct val="130000"/>
              </a:lnSpc>
            </a:pPr>
            <a:endParaRPr lang="zh-CN" altLang="en-US" sz="1300" dirty="0">
              <a:latin typeface="微软雅黑" pitchFamily="34" charset="-122"/>
              <a:ea typeface="微软雅黑" pitchFamily="34" charset="-122"/>
              <a:cs typeface="宋体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300" dirty="0">
                <a:latin typeface="微软雅黑" pitchFamily="34" charset="-122"/>
                <a:ea typeface="微软雅黑" pitchFamily="34" charset="-122"/>
                <a:cs typeface="宋体" charset="-122"/>
              </a:rPr>
              <a:t>微软、联想等</a:t>
            </a:r>
            <a:r>
              <a:rPr lang="zh-CN" altLang="en-US" sz="13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  <a:cs typeface="宋体" charset="-122"/>
              </a:rPr>
              <a:t>战略合作伙伴</a:t>
            </a:r>
          </a:p>
          <a:p>
            <a:pPr eaLnBrk="0" hangingPunct="0">
              <a:lnSpc>
                <a:spcPct val="130000"/>
              </a:lnSpc>
            </a:pPr>
            <a:r>
              <a:rPr lang="zh-CN" altLang="en-US" sz="1300" dirty="0">
                <a:latin typeface="微软雅黑" pitchFamily="34" charset="-122"/>
                <a:ea typeface="微软雅黑" pitchFamily="34" charset="-122"/>
                <a:cs typeface="宋体" charset="-122"/>
              </a:rPr>
              <a:t> </a:t>
            </a:r>
          </a:p>
          <a:p>
            <a:pPr eaLnBrk="0" hangingPunct="0">
              <a:lnSpc>
                <a:spcPct val="130000"/>
              </a:lnSpc>
            </a:pPr>
            <a:r>
              <a:rPr lang="zh-CN" altLang="en-US" sz="1300" dirty="0">
                <a:latin typeface="微软雅黑" pitchFamily="34" charset="-122"/>
                <a:ea typeface="微软雅黑" pitchFamily="34" charset="-122"/>
                <a:cs typeface="宋体" charset="-122"/>
              </a:rPr>
              <a:t>北京卫视、天津卫视、浙江卫视、深圳卫视、重庆卫视、山东卫视、四川卫视、广东卫视、湖南卫视、东南卫视、凤凰卫视、东方卫视、江苏卫视</a:t>
            </a:r>
            <a:r>
              <a:rPr lang="zh-CN" altLang="en-US" sz="1300" dirty="0" smtClean="0">
                <a:latin typeface="微软雅黑" pitchFamily="34" charset="-122"/>
                <a:ea typeface="微软雅黑" pitchFamily="34" charset="-122"/>
                <a:cs typeface="宋体" charset="-122"/>
              </a:rPr>
              <a:t>、广东</a:t>
            </a:r>
            <a:r>
              <a:rPr lang="zh-CN" altLang="en-US" sz="1300" dirty="0">
                <a:latin typeface="微软雅黑" pitchFamily="34" charset="-122"/>
                <a:ea typeface="微软雅黑" pitchFamily="34" charset="-122"/>
                <a:cs typeface="宋体" charset="-122"/>
              </a:rPr>
              <a:t>卫视、湖北卫视、内蒙古卫视、辽宁卫视、深圳卫</a:t>
            </a:r>
            <a:r>
              <a:rPr lang="zh-CN" altLang="en-US" sz="1300" dirty="0" smtClean="0">
                <a:latin typeface="微软雅黑" pitchFamily="34" charset="-122"/>
                <a:ea typeface="微软雅黑" pitchFamily="34" charset="-122"/>
                <a:cs typeface="宋体" charset="-122"/>
              </a:rPr>
              <a:t>视、山东</a:t>
            </a:r>
            <a:r>
              <a:rPr lang="zh-CN" altLang="en-US" sz="1300" dirty="0">
                <a:latin typeface="微软雅黑" pitchFamily="34" charset="-122"/>
                <a:ea typeface="微软雅黑" pitchFamily="34" charset="-122"/>
                <a:cs typeface="宋体" charset="-122"/>
              </a:rPr>
              <a:t>卫视、四川卫视、云南卫视等</a:t>
            </a:r>
            <a:r>
              <a:rPr lang="zh-CN" altLang="en-US" sz="13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  <a:cs typeface="宋体" charset="-122"/>
              </a:rPr>
              <a:t>综艺节目及电台合作伙伴</a:t>
            </a:r>
          </a:p>
          <a:p>
            <a:pPr eaLnBrk="0" hangingPunct="0">
              <a:lnSpc>
                <a:spcPct val="130000"/>
              </a:lnSpc>
            </a:pPr>
            <a:endParaRPr lang="zh-CN" altLang="en-US" sz="1300" dirty="0">
              <a:latin typeface="微软雅黑" pitchFamily="34" charset="-122"/>
              <a:ea typeface="微软雅黑" pitchFamily="34" charset="-122"/>
              <a:cs typeface="宋体" charset="-122"/>
            </a:endParaRPr>
          </a:p>
          <a:p>
            <a:pPr eaLnBrk="0" hangingPunct="0">
              <a:lnSpc>
                <a:spcPct val="130000"/>
              </a:lnSpc>
            </a:pPr>
            <a:r>
              <a:rPr lang="zh-CN" altLang="en-US" sz="1300" dirty="0">
                <a:latin typeface="微软雅黑" pitchFamily="34" charset="-122"/>
                <a:ea typeface="微软雅黑" pitchFamily="34" charset="-122"/>
                <a:cs typeface="宋体" charset="-122"/>
              </a:rPr>
              <a:t>百度、</a:t>
            </a:r>
            <a:r>
              <a:rPr lang="en-US" altLang="zh-CN" sz="1300" dirty="0">
                <a:latin typeface="微软雅黑" pitchFamily="34" charset="-122"/>
                <a:ea typeface="微软雅黑" pitchFamily="34" charset="-122"/>
                <a:cs typeface="宋体" charset="-122"/>
              </a:rPr>
              <a:t>GOOGLE</a:t>
            </a:r>
            <a:r>
              <a:rPr lang="zh-CN" altLang="en-US" sz="1300" dirty="0">
                <a:latin typeface="微软雅黑" pitchFamily="34" charset="-122"/>
                <a:ea typeface="微软雅黑" pitchFamily="34" charset="-122"/>
                <a:cs typeface="宋体" charset="-122"/>
              </a:rPr>
              <a:t>、搜狗、搜狐、腾讯、网易、淘宝、阿里巴巴、和讯网</a:t>
            </a:r>
            <a:r>
              <a:rPr lang="zh-CN" altLang="en-US" sz="1300" dirty="0" smtClean="0">
                <a:latin typeface="微软雅黑" pitchFamily="34" charset="-122"/>
                <a:ea typeface="微软雅黑" pitchFamily="34" charset="-122"/>
                <a:cs typeface="宋体" charset="-122"/>
              </a:rPr>
              <a:t>、央视网、</a:t>
            </a:r>
            <a:r>
              <a:rPr lang="zh-CN" altLang="en-US" sz="1300" dirty="0">
                <a:latin typeface="微软雅黑" pitchFamily="34" charset="-122"/>
                <a:ea typeface="微软雅黑" pitchFamily="34" charset="-122"/>
                <a:cs typeface="宋体" charset="-122"/>
              </a:rPr>
              <a:t>开心网、人人网、</a:t>
            </a:r>
            <a:r>
              <a:rPr lang="en-US" altLang="zh-CN" sz="1300" dirty="0">
                <a:latin typeface="微软雅黑" pitchFamily="34" charset="-122"/>
                <a:ea typeface="微软雅黑" pitchFamily="34" charset="-122"/>
                <a:cs typeface="宋体" charset="-122"/>
              </a:rPr>
              <a:t>139</a:t>
            </a:r>
            <a:r>
              <a:rPr lang="zh-CN" altLang="en-US" sz="1300" dirty="0">
                <a:latin typeface="微软雅黑" pitchFamily="34" charset="-122"/>
                <a:ea typeface="微软雅黑" pitchFamily="34" charset="-122"/>
                <a:cs typeface="宋体" charset="-122"/>
              </a:rPr>
              <a:t>社区</a:t>
            </a:r>
            <a:r>
              <a:rPr lang="zh-CN" altLang="en-US" sz="1300" dirty="0" smtClean="0">
                <a:latin typeface="微软雅黑" pitchFamily="34" charset="-122"/>
                <a:ea typeface="微软雅黑" pitchFamily="34" charset="-122"/>
                <a:cs typeface="宋体" charset="-122"/>
              </a:rPr>
              <a:t>、猫</a:t>
            </a:r>
            <a:r>
              <a:rPr lang="zh-CN" altLang="en-US" sz="1300" dirty="0">
                <a:latin typeface="微软雅黑" pitchFamily="34" charset="-122"/>
                <a:ea typeface="微软雅黑" pitchFamily="34" charset="-122"/>
                <a:cs typeface="宋体" charset="-122"/>
              </a:rPr>
              <a:t>扑、天涯、西祠</a:t>
            </a:r>
            <a:r>
              <a:rPr lang="zh-CN" altLang="en-US" sz="13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  <a:cs typeface="宋体" charset="-122"/>
              </a:rPr>
              <a:t>等互联网合作伙伴</a:t>
            </a:r>
          </a:p>
          <a:p>
            <a:pPr eaLnBrk="0" hangingPunct="0">
              <a:lnSpc>
                <a:spcPct val="130000"/>
              </a:lnSpc>
            </a:pPr>
            <a:endParaRPr lang="zh-CN" altLang="en-US" sz="1300" dirty="0">
              <a:latin typeface="微软雅黑" pitchFamily="34" charset="-122"/>
              <a:ea typeface="微软雅黑" pitchFamily="34" charset="-122"/>
              <a:cs typeface="宋体" charset="-122"/>
            </a:endParaRPr>
          </a:p>
          <a:p>
            <a:pPr eaLnBrk="0" hangingPunct="0">
              <a:lnSpc>
                <a:spcPct val="130000"/>
              </a:lnSpc>
            </a:pPr>
            <a:r>
              <a:rPr lang="en-US" altLang="zh-CN" sz="1300" dirty="0">
                <a:latin typeface="微软雅黑" pitchFamily="34" charset="-122"/>
                <a:ea typeface="微软雅黑" pitchFamily="34" charset="-122"/>
                <a:cs typeface="宋体" charset="-122"/>
              </a:rPr>
              <a:t>ELLE</a:t>
            </a:r>
            <a:r>
              <a:rPr lang="zh-CN" altLang="en-US" sz="1300" dirty="0">
                <a:latin typeface="微软雅黑" pitchFamily="34" charset="-122"/>
                <a:ea typeface="微软雅黑" pitchFamily="34" charset="-122"/>
                <a:cs typeface="宋体" charset="-122"/>
              </a:rPr>
              <a:t>集团、商界集团、精品购物指南（集团）</a:t>
            </a:r>
            <a:r>
              <a:rPr lang="zh-CN" altLang="en-US" sz="13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  <a:cs typeface="宋体" charset="-122"/>
              </a:rPr>
              <a:t>等媒体合作伙伴</a:t>
            </a:r>
          </a:p>
        </p:txBody>
      </p:sp>
      <p:pic>
        <p:nvPicPr>
          <p:cNvPr id="17" name="Picture 4" descr="天津卫视">
            <a:hlinkClick r:id="rId3"/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063456" y="925513"/>
            <a:ext cx="812800" cy="258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Picture 6" descr="东方卫视">
            <a:hlinkClick r:id="rId5"/>
          </p:cNvPr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333750" y="908720"/>
            <a:ext cx="812800" cy="258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Picture 8" descr="凤凰卫视">
            <a:hlinkClick r:id="rId7"/>
          </p:cNvPr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1475656" y="908720"/>
            <a:ext cx="812800" cy="258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" name="Picture 10" descr="上海广播电视台">
            <a:hlinkClick r:id="rId9"/>
          </p:cNvPr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611560" y="908720"/>
            <a:ext cx="812800" cy="258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" name="Picture 12" descr="第一财经">
            <a:hlinkClick r:id="rId11"/>
          </p:cNvPr>
          <p:cNvPicPr>
            <a:picLocks noChangeAspect="1" noChangeArrowheads="1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>
            <a:off x="7854950" y="1348458"/>
            <a:ext cx="812800" cy="258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" name="Picture 14" descr="东南卫视">
            <a:hlinkClick r:id="rId13"/>
          </p:cNvPr>
          <p:cNvPicPr>
            <a:picLocks noChangeAspect="1" noChangeArrowheads="1"/>
          </p:cNvPicPr>
          <p:nvPr/>
        </p:nvPicPr>
        <p:blipFill>
          <a:blip r:embed="rId14"/>
          <a:srcRect/>
          <a:stretch>
            <a:fillRect/>
          </a:stretch>
        </p:blipFill>
        <p:spPr bwMode="auto">
          <a:xfrm>
            <a:off x="7837488" y="908720"/>
            <a:ext cx="814387" cy="258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" name="Picture 16" descr="北京卫视">
            <a:hlinkClick r:id="rId15"/>
          </p:cNvPr>
          <p:cNvPicPr>
            <a:picLocks noChangeAspect="1" noChangeArrowheads="1"/>
          </p:cNvPicPr>
          <p:nvPr/>
        </p:nvPicPr>
        <p:blipFill>
          <a:blip r:embed="rId16"/>
          <a:srcRect/>
          <a:stretch>
            <a:fillRect/>
          </a:stretch>
        </p:blipFill>
        <p:spPr bwMode="auto">
          <a:xfrm>
            <a:off x="6956425" y="908720"/>
            <a:ext cx="812800" cy="258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" name="Picture 18" descr="江苏卫视">
            <a:hlinkClick r:id="rId17"/>
          </p:cNvPr>
          <p:cNvPicPr>
            <a:picLocks noChangeAspect="1" noChangeArrowheads="1"/>
          </p:cNvPicPr>
          <p:nvPr/>
        </p:nvPicPr>
        <p:blipFill>
          <a:blip r:embed="rId18"/>
          <a:srcRect/>
          <a:stretch>
            <a:fillRect/>
          </a:stretch>
        </p:blipFill>
        <p:spPr bwMode="auto">
          <a:xfrm>
            <a:off x="2411760" y="908720"/>
            <a:ext cx="814388" cy="258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" name="Picture 20" descr="浙江卫视">
            <a:hlinkClick r:id="rId19"/>
          </p:cNvPr>
          <p:cNvPicPr>
            <a:picLocks noChangeAspect="1" noChangeArrowheads="1"/>
          </p:cNvPicPr>
          <p:nvPr/>
        </p:nvPicPr>
        <p:blipFill>
          <a:blip r:embed="rId20"/>
          <a:srcRect/>
          <a:stretch>
            <a:fillRect/>
          </a:stretch>
        </p:blipFill>
        <p:spPr bwMode="auto">
          <a:xfrm>
            <a:off x="5135563" y="908720"/>
            <a:ext cx="812800" cy="258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" name="Picture 22" descr="世博双语测试">
            <a:hlinkClick r:id="rId21"/>
          </p:cNvPr>
          <p:cNvPicPr>
            <a:picLocks noChangeAspect="1" noChangeArrowheads="1"/>
          </p:cNvPicPr>
          <p:nvPr/>
        </p:nvPicPr>
        <p:blipFill>
          <a:blip r:embed="rId22"/>
          <a:srcRect/>
          <a:stretch>
            <a:fillRect/>
          </a:stretch>
        </p:blipFill>
        <p:spPr bwMode="auto">
          <a:xfrm>
            <a:off x="6953250" y="1348458"/>
            <a:ext cx="812800" cy="258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" name="Picture 24" descr="网易视频">
            <a:hlinkClick r:id="rId23"/>
          </p:cNvPr>
          <p:cNvPicPr>
            <a:picLocks noChangeAspect="1" noChangeArrowheads="1"/>
          </p:cNvPicPr>
          <p:nvPr/>
        </p:nvPicPr>
        <p:blipFill>
          <a:blip r:embed="rId24"/>
          <a:srcRect/>
          <a:stretch>
            <a:fillRect/>
          </a:stretch>
        </p:blipFill>
        <p:spPr bwMode="auto">
          <a:xfrm>
            <a:off x="630238" y="1348458"/>
            <a:ext cx="812800" cy="258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" name="Picture 26" descr="湖南卫视">
            <a:hlinkClick r:id="rId25"/>
          </p:cNvPr>
          <p:cNvPicPr>
            <a:picLocks noChangeAspect="1" noChangeArrowheads="1"/>
          </p:cNvPicPr>
          <p:nvPr/>
        </p:nvPicPr>
        <p:blipFill>
          <a:blip r:embed="rId26"/>
          <a:srcRect/>
          <a:stretch>
            <a:fillRect/>
          </a:stretch>
        </p:blipFill>
        <p:spPr bwMode="auto">
          <a:xfrm>
            <a:off x="4233863" y="908720"/>
            <a:ext cx="812800" cy="258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" name="Picture 28" descr="电影网">
            <a:hlinkClick r:id="rId27"/>
          </p:cNvPr>
          <p:cNvPicPr>
            <a:picLocks noChangeAspect="1" noChangeArrowheads="1"/>
          </p:cNvPicPr>
          <p:nvPr/>
        </p:nvPicPr>
        <p:blipFill>
          <a:blip r:embed="rId28"/>
          <a:srcRect/>
          <a:stretch>
            <a:fillRect/>
          </a:stretch>
        </p:blipFill>
        <p:spPr bwMode="auto">
          <a:xfrm>
            <a:off x="6038850" y="1348458"/>
            <a:ext cx="814388" cy="258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" name="Picture 30" descr="人人网">
            <a:hlinkClick r:id="rId29"/>
          </p:cNvPr>
          <p:cNvPicPr>
            <a:picLocks noChangeAspect="1" noChangeArrowheads="1"/>
          </p:cNvPicPr>
          <p:nvPr/>
        </p:nvPicPr>
        <p:blipFill>
          <a:blip r:embed="rId30"/>
          <a:srcRect/>
          <a:stretch>
            <a:fillRect/>
          </a:stretch>
        </p:blipFill>
        <p:spPr bwMode="auto">
          <a:xfrm>
            <a:off x="5148263" y="1348458"/>
            <a:ext cx="812800" cy="258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" name="Picture 32" descr="淘宝网">
            <a:hlinkClick r:id="rId31"/>
          </p:cNvPr>
          <p:cNvPicPr>
            <a:picLocks noChangeAspect="1" noChangeArrowheads="1"/>
          </p:cNvPicPr>
          <p:nvPr/>
        </p:nvPicPr>
        <p:blipFill>
          <a:blip r:embed="rId32"/>
          <a:srcRect/>
          <a:stretch>
            <a:fillRect/>
          </a:stretch>
        </p:blipFill>
        <p:spPr bwMode="auto">
          <a:xfrm>
            <a:off x="1462088" y="1348458"/>
            <a:ext cx="812800" cy="258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" name="Picture 34" descr="版权网">
            <a:hlinkClick r:id="rId33"/>
          </p:cNvPr>
          <p:cNvPicPr>
            <a:picLocks noChangeAspect="1" noChangeArrowheads="1"/>
          </p:cNvPicPr>
          <p:nvPr/>
        </p:nvPicPr>
        <p:blipFill>
          <a:blip r:embed="rId34"/>
          <a:srcRect/>
          <a:stretch>
            <a:fillRect/>
          </a:stretch>
        </p:blipFill>
        <p:spPr bwMode="auto">
          <a:xfrm>
            <a:off x="4233863" y="1348458"/>
            <a:ext cx="812800" cy="258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" name="Picture 36" descr="红歌榜">
            <a:hlinkClick r:id="rId35"/>
          </p:cNvPr>
          <p:cNvPicPr>
            <a:picLocks noChangeAspect="1" noChangeArrowheads="1"/>
          </p:cNvPicPr>
          <p:nvPr/>
        </p:nvPicPr>
        <p:blipFill>
          <a:blip r:embed="rId36"/>
          <a:srcRect/>
          <a:stretch>
            <a:fillRect/>
          </a:stretch>
        </p:blipFill>
        <p:spPr bwMode="auto">
          <a:xfrm>
            <a:off x="3333750" y="1348458"/>
            <a:ext cx="812800" cy="258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4" name="Picture 38" descr="永乐网">
            <a:hlinkClick r:id="rId37"/>
          </p:cNvPr>
          <p:cNvPicPr>
            <a:picLocks noChangeAspect="1" noChangeArrowheads="1"/>
          </p:cNvPicPr>
          <p:nvPr/>
        </p:nvPicPr>
        <p:blipFill>
          <a:blip r:embed="rId38"/>
          <a:srcRect/>
          <a:stretch>
            <a:fillRect/>
          </a:stretch>
        </p:blipFill>
        <p:spPr bwMode="auto">
          <a:xfrm>
            <a:off x="2362200" y="1348458"/>
            <a:ext cx="814388" cy="258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0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圆角矩形 35"/>
          <p:cNvSpPr/>
          <p:nvPr/>
        </p:nvSpPr>
        <p:spPr>
          <a:xfrm>
            <a:off x="195387" y="2353915"/>
            <a:ext cx="5040312" cy="1908175"/>
          </a:xfrm>
          <a:prstGeom prst="roundRect">
            <a:avLst>
              <a:gd name="adj" fmla="val 7627"/>
            </a:avLst>
          </a:prstGeom>
          <a:gradFill>
            <a:gsLst>
              <a:gs pos="0">
                <a:schemeClr val="bg1">
                  <a:lumMod val="85000"/>
                </a:schemeClr>
              </a:gs>
              <a:gs pos="35000">
                <a:schemeClr val="bg1">
                  <a:lumMod val="95000"/>
                </a:schemeClr>
              </a:gs>
              <a:gs pos="100000">
                <a:schemeClr val="bg1"/>
              </a:gs>
            </a:gsLst>
          </a:gra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95782" tIns="47891" rIns="95782" bIns="47891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5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7" name="Rectangle 33"/>
          <p:cNvSpPr>
            <a:spLocks noChangeArrowheads="1"/>
          </p:cNvSpPr>
          <p:nvPr/>
        </p:nvSpPr>
        <p:spPr bwMode="auto">
          <a:xfrm>
            <a:off x="250949" y="2459856"/>
            <a:ext cx="4929188" cy="147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5782" tIns="47891" rIns="95782" bIns="47891"/>
          <a:lstStyle/>
          <a:p>
            <a:pPr marL="185738" indent="-185738">
              <a:lnSpc>
                <a:spcPct val="130000"/>
              </a:lnSpc>
              <a:buSzPct val="80000"/>
              <a:buFont typeface="Arial" charset="0"/>
              <a:buChar char="•"/>
            </a:pPr>
            <a:endParaRPr lang="en-US" altLang="zh-CN" sz="1200" dirty="0" smtClean="0">
              <a:latin typeface="微软雅黑" pitchFamily="34" charset="-122"/>
              <a:ea typeface="微软雅黑" pitchFamily="34" charset="-122"/>
            </a:endParaRPr>
          </a:p>
          <a:p>
            <a:pPr marL="185738" indent="-185738">
              <a:lnSpc>
                <a:spcPct val="130000"/>
              </a:lnSpc>
              <a:buSzPct val="80000"/>
              <a:buFont typeface="Arial" charset="0"/>
              <a:buChar char="•"/>
            </a:pP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拥有</a:t>
            </a:r>
            <a:r>
              <a:rPr lang="zh-CN" altLang="en-US" sz="1200" dirty="0">
                <a:latin typeface="微软雅黑" pitchFamily="34" charset="-122"/>
                <a:ea typeface="微软雅黑" pitchFamily="34" charset="-122"/>
              </a:rPr>
              <a:t>包括国语</a:t>
            </a:r>
            <a:r>
              <a:rPr lang="en-US" altLang="zh-CN" sz="1200" dirty="0"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1200" dirty="0">
                <a:latin typeface="微软雅黑" pitchFamily="34" charset="-122"/>
                <a:ea typeface="微软雅黑" pitchFamily="34" charset="-122"/>
              </a:rPr>
              <a:t>日韩</a:t>
            </a:r>
            <a:r>
              <a:rPr lang="en-US" altLang="zh-CN" sz="1200" dirty="0"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1200" dirty="0">
                <a:latin typeface="微软雅黑" pitchFamily="34" charset="-122"/>
                <a:ea typeface="微软雅黑" pitchFamily="34" charset="-122"/>
              </a:rPr>
              <a:t>欧美，电影超过</a:t>
            </a:r>
            <a:r>
              <a:rPr lang="en-US" altLang="zh-CN" sz="12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8000</a:t>
            </a:r>
            <a:r>
              <a:rPr lang="zh-CN" altLang="en-US" sz="12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部</a:t>
            </a:r>
            <a:r>
              <a:rPr lang="zh-CN" altLang="en-US" sz="1200" dirty="0">
                <a:latin typeface="微软雅黑" pitchFamily="34" charset="-122"/>
                <a:ea typeface="微软雅黑" pitchFamily="34" charset="-122"/>
              </a:rPr>
              <a:t>、电视剧</a:t>
            </a:r>
            <a:r>
              <a:rPr lang="en-US" altLang="zh-CN" sz="12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2000</a:t>
            </a:r>
            <a:r>
              <a:rPr lang="zh-CN" altLang="en-US" sz="12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部</a:t>
            </a:r>
            <a:r>
              <a:rPr lang="en-US" altLang="zh-CN" sz="12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5</a:t>
            </a:r>
            <a:r>
              <a:rPr lang="zh-CN" altLang="en-US" sz="12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万集</a:t>
            </a:r>
            <a:r>
              <a:rPr lang="zh-CN" altLang="en-US" sz="1200" dirty="0">
                <a:latin typeface="微软雅黑" pitchFamily="34" charset="-122"/>
                <a:ea typeface="微软雅黑" pitchFamily="34" charset="-122"/>
              </a:rPr>
              <a:t>、动漫</a:t>
            </a:r>
            <a:r>
              <a:rPr lang="en-US" altLang="zh-CN" sz="12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1464</a:t>
            </a:r>
            <a:r>
              <a:rPr lang="zh-CN" altLang="en-US" sz="12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部</a:t>
            </a:r>
            <a:r>
              <a:rPr lang="zh-CN" altLang="en-US" sz="1200" dirty="0"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sz="12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27</a:t>
            </a:r>
            <a:r>
              <a:rPr lang="zh-CN" altLang="en-US" sz="12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家电视台</a:t>
            </a:r>
            <a:r>
              <a:rPr lang="en-US" altLang="zh-CN" sz="12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638</a:t>
            </a:r>
            <a:r>
              <a:rPr lang="zh-CN" altLang="en-US" sz="12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档节目</a:t>
            </a:r>
            <a:r>
              <a:rPr lang="zh-CN" altLang="en-US" sz="1200" dirty="0">
                <a:latin typeface="微软雅黑" pitchFamily="34" charset="-122"/>
                <a:ea typeface="微软雅黑" pitchFamily="34" charset="-122"/>
              </a:rPr>
              <a:t>，节目累计超过</a:t>
            </a:r>
            <a:r>
              <a:rPr lang="en-US" altLang="zh-CN" sz="12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70000</a:t>
            </a:r>
            <a:r>
              <a:rPr lang="zh-CN" altLang="en-US" sz="12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小时</a:t>
            </a:r>
            <a:r>
              <a:rPr lang="zh-CN" altLang="en-US" sz="1200" dirty="0">
                <a:latin typeface="微软雅黑" pitchFamily="34" charset="-122"/>
                <a:ea typeface="微软雅黑" pitchFamily="34" charset="-122"/>
              </a:rPr>
              <a:t>；</a:t>
            </a:r>
          </a:p>
          <a:p>
            <a:pPr marL="185738" indent="-185738">
              <a:lnSpc>
                <a:spcPct val="130000"/>
              </a:lnSpc>
              <a:buSzPct val="80000"/>
              <a:buFont typeface="Arial" charset="0"/>
              <a:buChar char="•"/>
            </a:pP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除了</a:t>
            </a:r>
            <a:r>
              <a:rPr lang="zh-CN" altLang="en-US" sz="1200" dirty="0">
                <a:latin typeface="微软雅黑" pitchFamily="34" charset="-122"/>
                <a:ea typeface="微软雅黑" pitchFamily="34" charset="-122"/>
              </a:rPr>
              <a:t>与国内众多影视剧内容版权商紧密合作之外，也是国内唯一与</a:t>
            </a:r>
            <a:r>
              <a:rPr lang="en-US" altLang="zh-CN" sz="12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SONY/CBS/</a:t>
            </a:r>
            <a:r>
              <a:rPr lang="zh-CN" altLang="en-US" sz="12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迪斯尼</a:t>
            </a:r>
            <a:r>
              <a:rPr lang="en-US" altLang="zh-CN" sz="12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/FOX</a:t>
            </a:r>
            <a:r>
              <a:rPr lang="zh-CN" altLang="en-US" sz="1200" dirty="0">
                <a:latin typeface="微软雅黑" pitchFamily="34" charset="-122"/>
                <a:ea typeface="微软雅黑" pitchFamily="34" charset="-122"/>
              </a:rPr>
              <a:t>等海外内容版权商都有合作引入的公司；</a:t>
            </a:r>
          </a:p>
          <a:p>
            <a:pPr marL="185738" indent="-185738">
              <a:lnSpc>
                <a:spcPct val="130000"/>
              </a:lnSpc>
              <a:buSzPct val="80000"/>
              <a:buFont typeface="Arial" charset="0"/>
              <a:buChar char="•"/>
            </a:pPr>
            <a:r>
              <a:rPr lang="zh-CN" altLang="en-US" sz="1200" dirty="0">
                <a:latin typeface="微软雅黑" pitchFamily="34" charset="-122"/>
                <a:ea typeface="微软雅黑" pitchFamily="34" charset="-122"/>
              </a:rPr>
              <a:t>购买</a:t>
            </a:r>
            <a:r>
              <a:rPr lang="zh-CN" altLang="en-US" sz="12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引入</a:t>
            </a:r>
            <a:r>
              <a:rPr lang="en-US" altLang="zh-CN" sz="12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Discovery</a:t>
            </a:r>
            <a:r>
              <a:rPr lang="zh-CN" altLang="en-US" sz="12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、美国国家地理、</a:t>
            </a:r>
            <a:r>
              <a:rPr lang="en-US" altLang="zh-CN" sz="12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BBC</a:t>
            </a:r>
            <a:r>
              <a:rPr lang="zh-CN" altLang="en-US" sz="1200" dirty="0">
                <a:latin typeface="微软雅黑" pitchFamily="34" charset="-122"/>
                <a:ea typeface="微软雅黑" pitchFamily="34" charset="-122"/>
              </a:rPr>
              <a:t>等多家知名纪实片版权；</a:t>
            </a:r>
          </a:p>
        </p:txBody>
      </p:sp>
      <p:sp>
        <p:nvSpPr>
          <p:cNvPr id="38" name="圆角矩形 37"/>
          <p:cNvSpPr>
            <a:spLocks noChangeArrowheads="1"/>
          </p:cNvSpPr>
          <p:nvPr/>
        </p:nvSpPr>
        <p:spPr bwMode="auto">
          <a:xfrm>
            <a:off x="193799" y="958503"/>
            <a:ext cx="8783638" cy="357187"/>
          </a:xfrm>
          <a:prstGeom prst="roundRect">
            <a:avLst>
              <a:gd name="adj" fmla="val 16667"/>
            </a:avLst>
          </a:prstGeom>
          <a:noFill/>
          <a:ln w="9525" algn="ctr">
            <a:noFill/>
            <a:round/>
            <a:headEnd/>
            <a:tailEnd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txBody>
          <a:bodyPr lIns="95782" tIns="47891" rIns="95782" bIns="47891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500" dirty="0">
                <a:solidFill>
                  <a:schemeClr val="lt1"/>
                </a:solidFill>
                <a:latin typeface="微软雅黑" pitchFamily="34" charset="-122"/>
                <a:ea typeface="微软雅黑" pitchFamily="34" charset="-122"/>
              </a:rPr>
              <a:t>7</a:t>
            </a:r>
            <a:r>
              <a:rPr lang="zh-CN" altLang="en-US" sz="1500" dirty="0">
                <a:solidFill>
                  <a:schemeClr val="lt1"/>
                </a:solidFill>
                <a:latin typeface="微软雅黑" pitchFamily="34" charset="-122"/>
                <a:ea typeface="微软雅黑" pitchFamily="34" charset="-122"/>
              </a:rPr>
              <a:t>年版权内容沉淀，海量正版内容特色聚合，涵盖类别丰富，贯穿互动分享</a:t>
            </a:r>
          </a:p>
        </p:txBody>
      </p:sp>
      <p:sp>
        <p:nvSpPr>
          <p:cNvPr id="39" name="圆角矩形 38"/>
          <p:cNvSpPr/>
          <p:nvPr/>
        </p:nvSpPr>
        <p:spPr>
          <a:xfrm>
            <a:off x="195387" y="1909415"/>
            <a:ext cx="5040312" cy="357188"/>
          </a:xfrm>
          <a:prstGeom prst="round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95782" tIns="47891" rIns="95782" bIns="47891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500" dirty="0">
                <a:latin typeface="微软雅黑" pitchFamily="34" charset="-122"/>
                <a:ea typeface="微软雅黑" pitchFamily="34" charset="-122"/>
              </a:rPr>
              <a:t>正版版权内容引入能力</a:t>
            </a:r>
          </a:p>
        </p:txBody>
      </p:sp>
      <p:sp>
        <p:nvSpPr>
          <p:cNvPr id="40" name="圆角矩形 39"/>
          <p:cNvSpPr/>
          <p:nvPr/>
        </p:nvSpPr>
        <p:spPr>
          <a:xfrm>
            <a:off x="5515099" y="1909415"/>
            <a:ext cx="3419475" cy="357188"/>
          </a:xfrm>
          <a:prstGeom prst="round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95782" tIns="47891" rIns="95782" bIns="47891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500" dirty="0">
                <a:latin typeface="微软雅黑" pitchFamily="34" charset="-122"/>
                <a:ea typeface="微软雅黑" pitchFamily="34" charset="-122"/>
              </a:rPr>
              <a:t>专业定制片拍摄制作能力</a:t>
            </a:r>
          </a:p>
        </p:txBody>
      </p:sp>
      <p:sp>
        <p:nvSpPr>
          <p:cNvPr id="41" name="圆角矩形 40"/>
          <p:cNvSpPr/>
          <p:nvPr/>
        </p:nvSpPr>
        <p:spPr>
          <a:xfrm>
            <a:off x="5505574" y="2374553"/>
            <a:ext cx="1116013" cy="32385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95782" tIns="47891" rIns="95782" bIns="47891" anchor="ctr"/>
          <a:lstStyle/>
          <a:p>
            <a:pPr algn="ctr"/>
            <a:r>
              <a:rPr lang="zh-CN" altLang="en-US" sz="1400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原创电影</a:t>
            </a:r>
            <a:endParaRPr lang="zh-CN" altLang="en-US" sz="1400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2" name="圆角矩形 41"/>
          <p:cNvSpPr/>
          <p:nvPr/>
        </p:nvSpPr>
        <p:spPr>
          <a:xfrm>
            <a:off x="5505574" y="2803178"/>
            <a:ext cx="1116013" cy="32385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95782" tIns="47891" rIns="95782" bIns="47891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500" dirty="0">
                <a:latin typeface="微软雅黑" pitchFamily="34" charset="-122"/>
                <a:ea typeface="微软雅黑" pitchFamily="34" charset="-122"/>
              </a:rPr>
              <a:t>明星访谈</a:t>
            </a:r>
          </a:p>
        </p:txBody>
      </p:sp>
      <p:sp>
        <p:nvSpPr>
          <p:cNvPr id="43" name="圆角矩形 42"/>
          <p:cNvSpPr/>
          <p:nvPr/>
        </p:nvSpPr>
        <p:spPr>
          <a:xfrm>
            <a:off x="6704137" y="2374553"/>
            <a:ext cx="1081087" cy="32385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95782" tIns="47891" rIns="95782" bIns="47891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500" dirty="0" smtClean="0">
                <a:latin typeface="微软雅黑" pitchFamily="34" charset="-122"/>
                <a:ea typeface="微软雅黑" pitchFamily="34" charset="-122"/>
              </a:rPr>
              <a:t>原创网剧</a:t>
            </a:r>
            <a:endParaRPr lang="zh-CN" altLang="en-US" sz="15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4" name="圆角矩形 43"/>
          <p:cNvSpPr/>
          <p:nvPr/>
        </p:nvSpPr>
        <p:spPr>
          <a:xfrm>
            <a:off x="6704137" y="2803178"/>
            <a:ext cx="1081087" cy="32385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95782" tIns="47891" rIns="95782" bIns="47891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500" dirty="0">
                <a:latin typeface="微软雅黑" pitchFamily="34" charset="-122"/>
                <a:ea typeface="微软雅黑" pitchFamily="34" charset="-122"/>
              </a:rPr>
              <a:t>互动剧场</a:t>
            </a:r>
          </a:p>
        </p:txBody>
      </p:sp>
      <p:sp>
        <p:nvSpPr>
          <p:cNvPr id="45" name="圆角矩形 44"/>
          <p:cNvSpPr/>
          <p:nvPr/>
        </p:nvSpPr>
        <p:spPr>
          <a:xfrm>
            <a:off x="7858249" y="2374553"/>
            <a:ext cx="1081088" cy="32385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95782" tIns="47891" rIns="95782" bIns="47891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500" dirty="0" smtClean="0">
                <a:latin typeface="微软雅黑" pitchFamily="34" charset="-122"/>
                <a:ea typeface="微软雅黑" pitchFamily="34" charset="-122"/>
              </a:rPr>
              <a:t>原创动漫</a:t>
            </a:r>
            <a:endParaRPr lang="zh-CN" altLang="en-US" sz="15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6" name="圆角矩形 45"/>
          <p:cNvSpPr/>
          <p:nvPr/>
        </p:nvSpPr>
        <p:spPr>
          <a:xfrm>
            <a:off x="7858249" y="2803178"/>
            <a:ext cx="1081088" cy="32385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95782" tIns="47891" rIns="95782" bIns="47891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500" dirty="0" smtClean="0">
                <a:latin typeface="微软雅黑" pitchFamily="34" charset="-122"/>
                <a:ea typeface="微软雅黑" pitchFamily="34" charset="-122"/>
              </a:rPr>
              <a:t>自制节目</a:t>
            </a:r>
            <a:endParaRPr lang="zh-CN" altLang="en-US" sz="15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7" name="圆角矩形 46"/>
          <p:cNvSpPr/>
          <p:nvPr/>
        </p:nvSpPr>
        <p:spPr>
          <a:xfrm>
            <a:off x="179512" y="4374803"/>
            <a:ext cx="5040312" cy="358775"/>
          </a:xfrm>
          <a:prstGeom prst="roundRect">
            <a:avLst>
              <a:gd name="adj" fmla="val 18897"/>
            </a:avLst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95782" tIns="47891" rIns="95782" bIns="47891" anchor="ctr"/>
          <a:lstStyle/>
          <a:p>
            <a:pPr>
              <a:lnSpc>
                <a:spcPct val="150000"/>
              </a:lnSpc>
            </a:pPr>
            <a:r>
              <a:rPr lang="zh-CN" altLang="en-US" sz="1200" b="1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紧跟热点：引进热门影视内容，以高品质产品占领市场</a:t>
            </a:r>
          </a:p>
        </p:txBody>
      </p:sp>
      <p:sp>
        <p:nvSpPr>
          <p:cNvPr id="48" name="圆角矩形 47"/>
          <p:cNvSpPr/>
          <p:nvPr/>
        </p:nvSpPr>
        <p:spPr>
          <a:xfrm>
            <a:off x="179512" y="4795490"/>
            <a:ext cx="5040312" cy="360363"/>
          </a:xfrm>
          <a:prstGeom prst="roundRect">
            <a:avLst>
              <a:gd name="adj" fmla="val 13483"/>
            </a:avLst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95782" tIns="47891" rIns="95782" bIns="47891" anchor="ctr"/>
          <a:lstStyle/>
          <a:p>
            <a:pPr>
              <a:lnSpc>
                <a:spcPct val="150000"/>
              </a:lnSpc>
            </a:pPr>
            <a:r>
              <a:rPr lang="zh-CN" altLang="en-US" sz="1200" b="1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独家首发：独家引入，电视台同步播放，树立优秀品牌形象</a:t>
            </a:r>
          </a:p>
        </p:txBody>
      </p:sp>
      <p:sp>
        <p:nvSpPr>
          <p:cNvPr id="49" name="圆角矩形 48"/>
          <p:cNvSpPr/>
          <p:nvPr/>
        </p:nvSpPr>
        <p:spPr>
          <a:xfrm>
            <a:off x="179512" y="5228878"/>
            <a:ext cx="5040312" cy="360362"/>
          </a:xfrm>
          <a:prstGeom prst="roundRect">
            <a:avLst>
              <a:gd name="adj" fmla="val 12258"/>
            </a:avLst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95782" tIns="47891" rIns="95782" bIns="47891" anchor="ctr"/>
          <a:lstStyle/>
          <a:p>
            <a:pPr>
              <a:lnSpc>
                <a:spcPct val="150000"/>
              </a:lnSpc>
            </a:pPr>
            <a:r>
              <a:rPr lang="zh-CN" altLang="en-US" sz="1200" b="1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成本优势：互联网、无线、</a:t>
            </a:r>
            <a:r>
              <a:rPr lang="en-US" altLang="zh-CN" sz="1200" b="1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VOD</a:t>
            </a:r>
            <a:r>
              <a:rPr lang="zh-CN" altLang="en-US" sz="1200" b="1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分销等多业务分销，良性循环持久发展</a:t>
            </a:r>
          </a:p>
        </p:txBody>
      </p:sp>
      <p:sp>
        <p:nvSpPr>
          <p:cNvPr id="50" name="圆角矩形 49"/>
          <p:cNvSpPr/>
          <p:nvPr/>
        </p:nvSpPr>
        <p:spPr>
          <a:xfrm>
            <a:off x="5521449" y="3231803"/>
            <a:ext cx="3455988" cy="2338387"/>
          </a:xfrm>
          <a:prstGeom prst="roundRect">
            <a:avLst>
              <a:gd name="adj" fmla="val 5633"/>
            </a:avLst>
          </a:prstGeom>
          <a:gradFill>
            <a:gsLst>
              <a:gs pos="0">
                <a:schemeClr val="bg1">
                  <a:lumMod val="85000"/>
                </a:schemeClr>
              </a:gs>
              <a:gs pos="3500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16200000" scaled="1"/>
          </a:gra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95782" tIns="47891" rIns="95782" bIns="47891" anchor="ctr"/>
          <a:lstStyle/>
          <a:p>
            <a:pPr indent="-181254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zh-CN" altLang="en-US" sz="1300" dirty="0" smtClean="0">
                <a:latin typeface="微软雅黑" pitchFamily="34" charset="-122"/>
                <a:ea typeface="微软雅黑" pitchFamily="34" charset="-122"/>
              </a:rPr>
              <a:t>赳客是激动自有的国内最大的原创网络视频品牌和平台。</a:t>
            </a:r>
            <a:endParaRPr lang="en-US" altLang="zh-CN" sz="1300" dirty="0">
              <a:latin typeface="微软雅黑" pitchFamily="34" charset="-122"/>
              <a:ea typeface="微软雅黑" pitchFamily="34" charset="-122"/>
            </a:endParaRPr>
          </a:p>
          <a:p>
            <a:pPr indent="-181254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zh-CN" altLang="en-US" sz="1300" dirty="0" smtClean="0">
                <a:latin typeface="微软雅黑" pitchFamily="34" charset="-122"/>
                <a:ea typeface="微软雅黑" pitchFamily="34" charset="-122"/>
              </a:rPr>
              <a:t>原创网络电影</a:t>
            </a:r>
            <a:r>
              <a:rPr lang="en-US" altLang="zh-CN" sz="1300" dirty="0" smtClean="0">
                <a:latin typeface="微软雅黑" pitchFamily="34" charset="-122"/>
                <a:ea typeface="微软雅黑" pitchFamily="34" charset="-122"/>
              </a:rPr>
              <a:t>《</a:t>
            </a:r>
            <a:r>
              <a:rPr lang="zh-CN" altLang="en-US" sz="1300" dirty="0">
                <a:latin typeface="微软雅黑" pitchFamily="34" charset="-122"/>
                <a:ea typeface="微软雅黑" pitchFamily="34" charset="-122"/>
              </a:rPr>
              <a:t>我的感恩节</a:t>
            </a:r>
            <a:r>
              <a:rPr lang="en-US" altLang="zh-CN" sz="1300" dirty="0">
                <a:latin typeface="微软雅黑" pitchFamily="34" charset="-122"/>
                <a:ea typeface="微软雅黑" pitchFamily="34" charset="-122"/>
              </a:rPr>
              <a:t>》</a:t>
            </a:r>
            <a:r>
              <a:rPr lang="zh-CN" altLang="en-US" sz="1300" dirty="0">
                <a:latin typeface="微软雅黑" pitchFamily="34" charset="-122"/>
                <a:ea typeface="微软雅黑" pitchFamily="34" charset="-122"/>
              </a:rPr>
              <a:t>在美国费城蓝宝石电影节获奖。并作为唯一华人影片入围保加利亚国际短片电影节。</a:t>
            </a:r>
            <a:endParaRPr lang="en-US" altLang="zh-CN" sz="1300" dirty="0">
              <a:latin typeface="微软雅黑" pitchFamily="34" charset="-122"/>
              <a:ea typeface="微软雅黑" pitchFamily="34" charset="-122"/>
            </a:endParaRPr>
          </a:p>
          <a:p>
            <a:pPr indent="-181254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zh-CN" altLang="en-US" sz="1300" dirty="0">
                <a:latin typeface="微软雅黑" pitchFamily="34" charset="-122"/>
                <a:ea typeface="微软雅黑" pitchFamily="34" charset="-122"/>
              </a:rPr>
              <a:t>投资拍摄了</a:t>
            </a:r>
            <a:r>
              <a:rPr lang="en-US" altLang="zh-CN" sz="1300" dirty="0">
                <a:latin typeface="微软雅黑" pitchFamily="34" charset="-122"/>
                <a:ea typeface="微软雅黑" pitchFamily="34" charset="-122"/>
              </a:rPr>
              <a:t>《</a:t>
            </a:r>
            <a:r>
              <a:rPr lang="zh-CN" altLang="en-US" sz="1300" dirty="0">
                <a:latin typeface="微软雅黑" pitchFamily="34" charset="-122"/>
                <a:ea typeface="微软雅黑" pitchFamily="34" charset="-122"/>
              </a:rPr>
              <a:t>夜上海</a:t>
            </a:r>
            <a:r>
              <a:rPr lang="en-US" altLang="zh-CN" sz="1300" dirty="0" smtClean="0">
                <a:latin typeface="微软雅黑" pitchFamily="34" charset="-122"/>
                <a:ea typeface="微软雅黑" pitchFamily="34" charset="-122"/>
              </a:rPr>
              <a:t>》《</a:t>
            </a:r>
            <a:r>
              <a:rPr lang="zh-CN" altLang="en-US" sz="1300" dirty="0" smtClean="0">
                <a:latin typeface="微软雅黑" pitchFamily="34" charset="-122"/>
                <a:ea typeface="微软雅黑" pitchFamily="34" charset="-122"/>
              </a:rPr>
              <a:t>双食记</a:t>
            </a:r>
            <a:r>
              <a:rPr lang="en-US" altLang="zh-CN" sz="1300" dirty="0" smtClean="0">
                <a:latin typeface="微软雅黑" pitchFamily="34" charset="-122"/>
                <a:ea typeface="微软雅黑" pitchFamily="34" charset="-122"/>
              </a:rPr>
              <a:t>》</a:t>
            </a:r>
            <a:r>
              <a:rPr lang="zh-CN" altLang="en-US" sz="1300" dirty="0" smtClean="0">
                <a:latin typeface="微软雅黑" pitchFamily="34" charset="-122"/>
                <a:ea typeface="微软雅黑" pitchFamily="34" charset="-122"/>
              </a:rPr>
              <a:t>等</a:t>
            </a:r>
            <a:r>
              <a:rPr lang="zh-CN" altLang="en-US" sz="1300" dirty="0">
                <a:latin typeface="微软雅黑" pitchFamily="34" charset="-122"/>
                <a:ea typeface="微软雅黑" pitchFamily="34" charset="-122"/>
              </a:rPr>
              <a:t>多部热映影片。</a:t>
            </a:r>
            <a:endParaRPr lang="en-US" altLang="zh-CN" sz="1300" dirty="0">
              <a:latin typeface="微软雅黑" pitchFamily="34" charset="-122"/>
              <a:ea typeface="微软雅黑" pitchFamily="34" charset="-122"/>
            </a:endParaRPr>
          </a:p>
          <a:p>
            <a:pPr indent="-181254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zh-CN" altLang="en-US" sz="1300" dirty="0">
                <a:latin typeface="微软雅黑" pitchFamily="34" charset="-122"/>
                <a:ea typeface="微软雅黑" pitchFamily="34" charset="-122"/>
              </a:rPr>
              <a:t>超过</a:t>
            </a:r>
            <a:r>
              <a:rPr lang="en-US" altLang="zh-CN" sz="13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500</a:t>
            </a:r>
            <a:r>
              <a:rPr lang="zh-CN" altLang="en-US" sz="13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家签约工作室</a:t>
            </a:r>
            <a:r>
              <a:rPr lang="zh-CN" altLang="en-US" sz="1300" dirty="0">
                <a:latin typeface="微软雅黑" pitchFamily="34" charset="-122"/>
                <a:ea typeface="微软雅黑" pitchFamily="34" charset="-122"/>
              </a:rPr>
              <a:t>的庞大专业制作团队，</a:t>
            </a:r>
            <a:r>
              <a:rPr lang="en-US" altLang="zh-CN" sz="1300" b="1" dirty="0">
                <a:solidFill>
                  <a:srgbClr val="FF3300"/>
                </a:solidFill>
                <a:latin typeface="微软雅黑" pitchFamily="34" charset="-122"/>
                <a:ea typeface="微软雅黑" pitchFamily="34" charset="-122"/>
              </a:rPr>
              <a:t>15000</a:t>
            </a:r>
            <a:r>
              <a:rPr lang="zh-CN" altLang="en-US" sz="1300" b="1" dirty="0">
                <a:solidFill>
                  <a:srgbClr val="FF3300"/>
                </a:solidFill>
                <a:latin typeface="微软雅黑" pitchFamily="34" charset="-122"/>
                <a:ea typeface="微软雅黑" pitchFamily="34" charset="-122"/>
              </a:rPr>
              <a:t>多部高质量</a:t>
            </a:r>
            <a:r>
              <a:rPr lang="zh-CN" altLang="en-US" sz="1300" dirty="0">
                <a:latin typeface="微软雅黑" pitchFamily="34" charset="-122"/>
                <a:ea typeface="微软雅黑" pitchFamily="34" charset="-122"/>
              </a:rPr>
              <a:t>原创网络视频，全部原创并具备原始版权。</a:t>
            </a:r>
          </a:p>
        </p:txBody>
      </p:sp>
      <p:sp>
        <p:nvSpPr>
          <p:cNvPr id="52" name="矩形 39"/>
          <p:cNvSpPr>
            <a:spLocks noChangeArrowheads="1"/>
          </p:cNvSpPr>
          <p:nvPr/>
        </p:nvSpPr>
        <p:spPr bwMode="auto">
          <a:xfrm>
            <a:off x="193799" y="1401415"/>
            <a:ext cx="8783638" cy="3429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5782" tIns="47891" rIns="95782" bIns="47891">
            <a:spAutoFit/>
          </a:bodyPr>
          <a:lstStyle/>
          <a:p>
            <a:r>
              <a:rPr lang="zh-CN" altLang="en-US" sz="1500" b="1" dirty="0" smtClean="0">
                <a:latin typeface="微软雅黑" pitchFamily="34" charset="-122"/>
                <a:ea typeface="微软雅黑" pitchFamily="34" charset="-122"/>
              </a:rPr>
              <a:t>累计</a:t>
            </a:r>
            <a:r>
              <a:rPr lang="zh-CN" altLang="en-US" sz="1500" b="1" dirty="0">
                <a:latin typeface="微软雅黑" pitchFamily="34" charset="-122"/>
                <a:ea typeface="微软雅黑" pitchFamily="34" charset="-122"/>
              </a:rPr>
              <a:t>投入</a:t>
            </a:r>
            <a:r>
              <a:rPr lang="en-US" altLang="zh-CN" sz="1600" b="1" dirty="0">
                <a:solidFill>
                  <a:srgbClr val="660066"/>
                </a:solidFill>
                <a:latin typeface="微软雅黑" pitchFamily="34" charset="-122"/>
                <a:ea typeface="微软雅黑" pitchFamily="34" charset="-122"/>
              </a:rPr>
              <a:t>3</a:t>
            </a:r>
            <a:r>
              <a:rPr lang="zh-CN" altLang="en-US" sz="1600" b="1" dirty="0">
                <a:solidFill>
                  <a:srgbClr val="660066"/>
                </a:solidFill>
                <a:latin typeface="微软雅黑" pitchFamily="34" charset="-122"/>
                <a:ea typeface="微软雅黑" pitchFamily="34" charset="-122"/>
              </a:rPr>
              <a:t>亿多</a:t>
            </a:r>
            <a:r>
              <a:rPr lang="zh-CN" altLang="en-US" sz="1500" b="1" dirty="0">
                <a:latin typeface="微软雅黑" pitchFamily="34" charset="-122"/>
                <a:ea typeface="微软雅黑" pitchFamily="34" charset="-122"/>
              </a:rPr>
              <a:t>购买正版版权，</a:t>
            </a:r>
            <a:r>
              <a:rPr lang="en-US" altLang="zh-CN" sz="1500" b="1" dirty="0">
                <a:latin typeface="微软雅黑" pitchFamily="34" charset="-122"/>
                <a:ea typeface="微软雅黑" pitchFamily="34" charset="-122"/>
              </a:rPr>
              <a:t>2010</a:t>
            </a:r>
            <a:r>
              <a:rPr lang="zh-CN" altLang="en-US" sz="1500" b="1" dirty="0">
                <a:latin typeface="微软雅黑" pitchFamily="34" charset="-122"/>
                <a:ea typeface="微软雅黑" pitchFamily="34" charset="-122"/>
              </a:rPr>
              <a:t>年购买内容版权已经超过</a:t>
            </a:r>
            <a:r>
              <a:rPr lang="en-US" altLang="zh-CN" sz="1600" b="1" dirty="0">
                <a:solidFill>
                  <a:srgbClr val="660066"/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sz="1600" b="1" dirty="0">
                <a:solidFill>
                  <a:srgbClr val="660066"/>
                </a:solidFill>
                <a:latin typeface="微软雅黑" pitchFamily="34" charset="-122"/>
                <a:ea typeface="微软雅黑" pitchFamily="34" charset="-122"/>
              </a:rPr>
              <a:t>亿</a:t>
            </a:r>
            <a:r>
              <a:rPr lang="zh-CN" altLang="en-US" sz="1500" b="1" dirty="0">
                <a:latin typeface="微软雅黑" pitchFamily="34" charset="-122"/>
                <a:ea typeface="微软雅黑" pitchFamily="34" charset="-122"/>
              </a:rPr>
              <a:t>，未来</a:t>
            </a:r>
            <a:r>
              <a:rPr lang="en-US" altLang="zh-CN" sz="1500" b="1" dirty="0">
                <a:latin typeface="微软雅黑" pitchFamily="34" charset="-122"/>
                <a:ea typeface="微软雅黑" pitchFamily="34" charset="-122"/>
              </a:rPr>
              <a:t>3</a:t>
            </a:r>
            <a:r>
              <a:rPr lang="zh-CN" altLang="en-US" sz="1500" b="1" dirty="0">
                <a:latin typeface="微软雅黑" pitchFamily="34" charset="-122"/>
                <a:ea typeface="微软雅黑" pitchFamily="34" charset="-122"/>
              </a:rPr>
              <a:t>年版权预算超过</a:t>
            </a:r>
            <a:r>
              <a:rPr lang="en-US" altLang="zh-CN" sz="1600" b="1" dirty="0">
                <a:solidFill>
                  <a:srgbClr val="660066"/>
                </a:solidFill>
                <a:latin typeface="微软雅黑" pitchFamily="34" charset="-122"/>
                <a:ea typeface="微软雅黑" pitchFamily="34" charset="-122"/>
              </a:rPr>
              <a:t>5</a:t>
            </a:r>
            <a:r>
              <a:rPr lang="zh-CN" altLang="en-US" sz="1600" b="1" dirty="0">
                <a:solidFill>
                  <a:srgbClr val="660066"/>
                </a:solidFill>
                <a:latin typeface="微软雅黑" pitchFamily="34" charset="-122"/>
                <a:ea typeface="微软雅黑" pitchFamily="34" charset="-122"/>
              </a:rPr>
              <a:t>亿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0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>
            <a:spLocks noChangeArrowheads="1"/>
          </p:cNvSpPr>
          <p:nvPr/>
        </p:nvSpPr>
        <p:spPr bwMode="auto">
          <a:xfrm>
            <a:off x="5286375" y="3192463"/>
            <a:ext cx="308610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1600" b="1" dirty="0" smtClean="0">
                <a:latin typeface="华文楷体" pitchFamily="2" charset="-122"/>
                <a:ea typeface="华文楷体" pitchFamily="2" charset="-122"/>
              </a:rPr>
              <a:t>三</a:t>
            </a:r>
            <a:r>
              <a:rPr lang="en-US" altLang="zh-CN" sz="1600" b="1" dirty="0" smtClean="0">
                <a:latin typeface="华文楷体" pitchFamily="2" charset="-122"/>
                <a:ea typeface="华文楷体" pitchFamily="2" charset="-122"/>
              </a:rPr>
              <a:t>. </a:t>
            </a:r>
            <a:r>
              <a:rPr lang="zh-CN" altLang="en-US" sz="1600" b="1" dirty="0" smtClean="0">
                <a:latin typeface="华文楷体" pitchFamily="2" charset="-122"/>
                <a:ea typeface="华文楷体" pitchFamily="2" charset="-122"/>
              </a:rPr>
              <a:t>上传视频（云存储</a:t>
            </a:r>
            <a:r>
              <a:rPr lang="en-US" altLang="zh-CN" sz="1600" b="1" dirty="0" smtClean="0">
                <a:latin typeface="华文楷体" pitchFamily="2" charset="-122"/>
                <a:ea typeface="华文楷体" pitchFamily="2" charset="-122"/>
              </a:rPr>
              <a:t>+</a:t>
            </a:r>
            <a:r>
              <a:rPr lang="zh-CN" altLang="en-US" sz="1600" b="1" dirty="0" smtClean="0">
                <a:latin typeface="华文楷体" pitchFamily="2" charset="-122"/>
                <a:ea typeface="华文楷体" pitchFamily="2" charset="-122"/>
              </a:rPr>
              <a:t>云转码）</a:t>
            </a:r>
            <a:endParaRPr lang="zh-CN" altLang="en-US" sz="1400" dirty="0">
              <a:latin typeface="Bauhaus 93" pitchFamily="82" charset="0"/>
              <a:ea typeface="汉鼎简长美黑" pitchFamily="49" charset="-122"/>
            </a:endParaRPr>
          </a:p>
        </p:txBody>
      </p:sp>
      <p:sp>
        <p:nvSpPr>
          <p:cNvPr id="5123" name="矩形 9"/>
          <p:cNvSpPr>
            <a:spLocks noChangeArrowheads="1"/>
          </p:cNvSpPr>
          <p:nvPr/>
        </p:nvSpPr>
        <p:spPr bwMode="auto">
          <a:xfrm>
            <a:off x="3924300" y="6308725"/>
            <a:ext cx="979488" cy="277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1200"/>
              <a:t>www.</a:t>
            </a:r>
            <a:r>
              <a:rPr lang="en-US" altLang="zh-CN" sz="1200" b="1"/>
              <a:t>joy</a:t>
            </a:r>
            <a:r>
              <a:rPr lang="en-US" altLang="zh-CN" sz="1200"/>
              <a:t>.cn</a:t>
            </a:r>
            <a:endParaRPr lang="zh-CN" altLang="en-US" sz="1200"/>
          </a:p>
        </p:txBody>
      </p:sp>
      <p:pic>
        <p:nvPicPr>
          <p:cNvPr id="5" name="图片 10" descr="激动网logo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39952" y="3140968"/>
            <a:ext cx="511852" cy="5041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reflection blurRad="6350" stA="52000" endA="300" endPos="35000" dir="5400000" sy="-100000" algn="bl" rotWithShape="0"/>
          </a:effectLst>
        </p:spPr>
      </p:pic>
      <p:graphicFrame>
        <p:nvGraphicFramePr>
          <p:cNvPr id="34" name="图示 33"/>
          <p:cNvGraphicFramePr/>
          <p:nvPr/>
        </p:nvGraphicFramePr>
        <p:xfrm>
          <a:off x="1619672" y="3789040"/>
          <a:ext cx="6096000" cy="30689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35" name="云形 34"/>
          <p:cNvSpPr/>
          <p:nvPr/>
        </p:nvSpPr>
        <p:spPr>
          <a:xfrm>
            <a:off x="1187624" y="548680"/>
            <a:ext cx="2664296" cy="1440160"/>
          </a:xfrm>
          <a:prstGeom prst="cloud">
            <a:avLst/>
          </a:prstGeom>
          <a:ln w="34925">
            <a:solidFill>
              <a:srgbClr val="FFFFFF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perspectiveFront" fov="2700000">
              <a:rot lat="20270835" lon="350054" rev="1489478"/>
            </a:camera>
            <a:lightRig rig="threePt" dir="t">
              <a:rot lat="0" lon="0" rev="0"/>
            </a:lightRig>
          </a:scene3d>
          <a:sp3d extrusionH="38100" prstMaterial="matte">
            <a:bevelT w="260350" h="50800" prst="softRound"/>
            <a:bevelB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 smtClean="0">
                <a:solidFill>
                  <a:schemeClr val="tx1"/>
                </a:solidFill>
                <a:latin typeface="华文中宋" pitchFamily="2" charset="-122"/>
                <a:ea typeface="华文中宋" pitchFamily="2" charset="-122"/>
              </a:rPr>
              <a:t>基于云计算</a:t>
            </a:r>
            <a:endParaRPr lang="zh-CN" altLang="en-US" sz="2000" b="1" dirty="0">
              <a:solidFill>
                <a:schemeClr val="tx1"/>
              </a:solidFill>
              <a:latin typeface="华文中宋" pitchFamily="2" charset="-122"/>
              <a:ea typeface="华文中宋" pitchFamily="2" charset="-122"/>
            </a:endParaRPr>
          </a:p>
        </p:txBody>
      </p:sp>
      <p:sp>
        <p:nvSpPr>
          <p:cNvPr id="36" name="云形 35"/>
          <p:cNvSpPr/>
          <p:nvPr/>
        </p:nvSpPr>
        <p:spPr>
          <a:xfrm>
            <a:off x="3419872" y="980728"/>
            <a:ext cx="2664296" cy="1440160"/>
          </a:xfrm>
          <a:prstGeom prst="cloud">
            <a:avLst/>
          </a:prstGeom>
          <a:ln w="34925">
            <a:solidFill>
              <a:srgbClr val="FFFFFF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perspectiveFront" fov="2700000">
              <a:rot lat="20312847" lon="400855" rev="1124248"/>
            </a:camera>
            <a:lightRig rig="threePt" dir="t"/>
          </a:scene3d>
          <a:sp3d extrusionH="38100" prstMaterial="matte">
            <a:bevelT w="260350" h="50800" prst="softRound"/>
            <a:bevelB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 smtClean="0">
                <a:solidFill>
                  <a:schemeClr val="tx1"/>
                </a:solidFill>
                <a:latin typeface="华文中宋" pitchFamily="2" charset="-122"/>
                <a:ea typeface="华文中宋" pitchFamily="2" charset="-122"/>
              </a:rPr>
              <a:t>转码支持</a:t>
            </a:r>
            <a:endParaRPr lang="en-US" altLang="zh-CN" sz="2000" b="1" dirty="0" smtClean="0">
              <a:solidFill>
                <a:schemeClr val="tx1"/>
              </a:solidFill>
              <a:latin typeface="华文中宋" pitchFamily="2" charset="-122"/>
              <a:ea typeface="华文中宋" pitchFamily="2" charset="-122"/>
            </a:endParaRPr>
          </a:p>
          <a:p>
            <a:pPr algn="ctr"/>
            <a:r>
              <a:rPr lang="zh-CN" altLang="en-US" sz="2000" b="1" dirty="0" smtClean="0">
                <a:solidFill>
                  <a:schemeClr val="tx1"/>
                </a:solidFill>
                <a:latin typeface="华文中宋" pitchFamily="2" charset="-122"/>
                <a:ea typeface="华文中宋" pitchFamily="2" charset="-122"/>
              </a:rPr>
              <a:t>多屏合一</a:t>
            </a:r>
            <a:endParaRPr lang="zh-CN" altLang="en-US" sz="2000" b="1" dirty="0">
              <a:solidFill>
                <a:schemeClr val="tx1"/>
              </a:solidFill>
              <a:latin typeface="华文中宋" pitchFamily="2" charset="-122"/>
              <a:ea typeface="华文中宋" pitchFamily="2" charset="-122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1180</TotalTime>
  <Words>1374</Words>
  <Application>Microsoft Office PowerPoint</Application>
  <PresentationFormat>全屏显示(4:3)</PresentationFormat>
  <Paragraphs>164</Paragraphs>
  <Slides>14</Slides>
  <Notes>1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15" baseType="lpstr">
      <vt:lpstr>Default Design</vt:lpstr>
      <vt:lpstr>幻灯片 1</vt:lpstr>
      <vt:lpstr>幻灯片 2</vt:lpstr>
      <vt:lpstr>幻灯片 3</vt:lpstr>
      <vt:lpstr>幻灯片 4</vt:lpstr>
      <vt:lpstr>幻灯片 5</vt:lpstr>
      <vt:lpstr>幻灯片 6</vt:lpstr>
      <vt:lpstr>幻灯片 7</vt:lpstr>
      <vt:lpstr>幻灯片 8</vt:lpstr>
      <vt:lpstr>幻灯片 9</vt:lpstr>
      <vt:lpstr>幻灯片 10</vt:lpstr>
      <vt:lpstr>幻灯片 11</vt:lpstr>
      <vt:lpstr>幻灯片 12</vt:lpstr>
      <vt:lpstr>幻灯片 13</vt:lpstr>
      <vt:lpstr>幻灯片 14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cp:lastModifiedBy>wuqi</cp:lastModifiedBy>
  <cp:revision>1</cp:revision>
  <dcterms:created xsi:type="dcterms:W3CDTF">2005-12-12T12:41:07Z</dcterms:created>
  <dcterms:modified xsi:type="dcterms:W3CDTF">2011-04-18T08:11:09Z</dcterms:modified>
</cp:coreProperties>
</file>